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3"/>
  </p:notesMasterIdLst>
  <p:sldIdLst>
    <p:sldId id="256" r:id="rId2"/>
    <p:sldId id="267" r:id="rId3"/>
    <p:sldId id="257" r:id="rId4"/>
    <p:sldId id="259" r:id="rId5"/>
    <p:sldId id="262" r:id="rId6"/>
    <p:sldId id="260" r:id="rId7"/>
    <p:sldId id="261" r:id="rId8"/>
    <p:sldId id="263" r:id="rId9"/>
    <p:sldId id="265" r:id="rId10"/>
    <p:sldId id="266" r:id="rId11"/>
    <p:sldId id="264" r:id="rId12"/>
    <p:sldId id="258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D7D569D3-FF5D-49FD-9C8A-4D13FDA5AC21}">
          <p14:sldIdLst>
            <p14:sldId id="256"/>
            <p14:sldId id="267"/>
            <p14:sldId id="257"/>
            <p14:sldId id="259"/>
            <p14:sldId id="262"/>
            <p14:sldId id="260"/>
            <p14:sldId id="261"/>
            <p14:sldId id="263"/>
            <p14:sldId id="265"/>
            <p14:sldId id="266"/>
            <p14:sldId id="264"/>
          </p14:sldIdLst>
        </p14:section>
        <p14:section name="화면 및 기능" id="{0222ED21-E205-4BF9-A755-F5210C4B7B52}">
          <p14:sldIdLst>
            <p14:sldId id="258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92A"/>
    <a:srgbClr val="1D4365"/>
    <a:srgbClr val="1A2034"/>
    <a:srgbClr val="286C8B"/>
    <a:srgbClr val="163C54"/>
    <a:srgbClr val="0D263B"/>
    <a:srgbClr val="286788"/>
    <a:srgbClr val="3C87B1"/>
    <a:srgbClr val="181F30"/>
    <a:srgbClr val="0A0D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818" autoAdjust="0"/>
  </p:normalViewPr>
  <p:slideViewPr>
    <p:cSldViewPr snapToGrid="0">
      <p:cViewPr>
        <p:scale>
          <a:sx n="75" d="100"/>
          <a:sy n="75" d="100"/>
        </p:scale>
        <p:origin x="2376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7491895397887"/>
          <c:y val="0.21521892974645163"/>
          <c:w val="0.38013125697988387"/>
          <c:h val="0.57019688546982583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8/18~8/24</c:v>
                </c:pt>
              </c:strCache>
            </c:strRef>
          </c:tx>
          <c:spPr>
            <a:solidFill>
              <a:srgbClr val="A8C7CC">
                <a:alpha val="70000"/>
              </a:srgbClr>
            </a:solidFill>
            <a:ln>
              <a:noFill/>
            </a:ln>
            <a:effectLst/>
          </c:spPr>
          <c:cat>
            <c:strRef>
              <c:f>Sheet1!$A$2:$A$15</c:f>
              <c:strCache>
                <c:ptCount val="14"/>
                <c:pt idx="0">
                  <c:v>웹기반</c:v>
                </c:pt>
                <c:pt idx="1">
                  <c:v>스캐닝</c:v>
                </c:pt>
                <c:pt idx="2">
                  <c:v>파일</c:v>
                </c:pt>
                <c:pt idx="3">
                  <c:v>악성코드</c:v>
                </c:pt>
                <c:pt idx="4">
                  <c:v>원격접속</c:v>
                </c:pt>
                <c:pt idx="5">
                  <c:v>메일</c:v>
                </c:pt>
                <c:pt idx="6">
                  <c:v>자료유출</c:v>
                </c:pt>
                <c:pt idx="7">
                  <c:v>계정</c:v>
                </c:pt>
                <c:pt idx="8">
                  <c:v>로컬시스템</c:v>
                </c:pt>
                <c:pt idx="9">
                  <c:v>사진식대입</c:v>
                </c:pt>
                <c:pt idx="10">
                  <c:v>외부연관</c:v>
                </c:pt>
                <c:pt idx="11">
                  <c:v>VPN</c:v>
                </c:pt>
                <c:pt idx="12">
                  <c:v>Ddos</c:v>
                </c:pt>
                <c:pt idx="13">
                  <c:v>Audit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30</c:v>
                </c:pt>
                <c:pt idx="1">
                  <c:v>10</c:v>
                </c:pt>
                <c:pt idx="2">
                  <c:v>5</c:v>
                </c:pt>
                <c:pt idx="3">
                  <c:v>5</c:v>
                </c:pt>
                <c:pt idx="4">
                  <c:v>20</c:v>
                </c:pt>
                <c:pt idx="5">
                  <c:v>5</c:v>
                </c:pt>
                <c:pt idx="6">
                  <c:v>3</c:v>
                </c:pt>
                <c:pt idx="7">
                  <c:v>10</c:v>
                </c:pt>
                <c:pt idx="8">
                  <c:v>5</c:v>
                </c:pt>
                <c:pt idx="9">
                  <c:v>18</c:v>
                </c:pt>
                <c:pt idx="10">
                  <c:v>12</c:v>
                </c:pt>
                <c:pt idx="11">
                  <c:v>15</c:v>
                </c:pt>
                <c:pt idx="12">
                  <c:v>21</c:v>
                </c:pt>
                <c:pt idx="1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0F-41B4-ADD1-080EA6816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8/25~8/31</c:v>
                </c:pt>
              </c:strCache>
            </c:strRef>
          </c:tx>
          <c:spPr>
            <a:solidFill>
              <a:srgbClr val="9D65E1">
                <a:alpha val="70000"/>
              </a:srgbClr>
            </a:solidFill>
            <a:ln>
              <a:noFill/>
            </a:ln>
            <a:effectLst/>
          </c:spPr>
          <c:cat>
            <c:strRef>
              <c:f>Sheet1!$A$2:$A$15</c:f>
              <c:strCache>
                <c:ptCount val="14"/>
                <c:pt idx="0">
                  <c:v>웹기반</c:v>
                </c:pt>
                <c:pt idx="1">
                  <c:v>스캐닝</c:v>
                </c:pt>
                <c:pt idx="2">
                  <c:v>파일</c:v>
                </c:pt>
                <c:pt idx="3">
                  <c:v>악성코드</c:v>
                </c:pt>
                <c:pt idx="4">
                  <c:v>원격접속</c:v>
                </c:pt>
                <c:pt idx="5">
                  <c:v>메일</c:v>
                </c:pt>
                <c:pt idx="6">
                  <c:v>자료유출</c:v>
                </c:pt>
                <c:pt idx="7">
                  <c:v>계정</c:v>
                </c:pt>
                <c:pt idx="8">
                  <c:v>로컬시스템</c:v>
                </c:pt>
                <c:pt idx="9">
                  <c:v>사진식대입</c:v>
                </c:pt>
                <c:pt idx="10">
                  <c:v>외부연관</c:v>
                </c:pt>
                <c:pt idx="11">
                  <c:v>VPN</c:v>
                </c:pt>
                <c:pt idx="12">
                  <c:v>Ddos</c:v>
                </c:pt>
                <c:pt idx="13">
                  <c:v>Audit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22</c:v>
                </c:pt>
                <c:pt idx="1">
                  <c:v>28</c:v>
                </c:pt>
                <c:pt idx="2">
                  <c:v>13</c:v>
                </c:pt>
                <c:pt idx="3">
                  <c:v>15</c:v>
                </c:pt>
                <c:pt idx="4">
                  <c:v>20</c:v>
                </c:pt>
                <c:pt idx="5">
                  <c:v>10</c:v>
                </c:pt>
                <c:pt idx="6">
                  <c:v>0</c:v>
                </c:pt>
                <c:pt idx="7">
                  <c:v>20</c:v>
                </c:pt>
                <c:pt idx="8">
                  <c:v>11</c:v>
                </c:pt>
                <c:pt idx="9">
                  <c:v>20</c:v>
                </c:pt>
                <c:pt idx="10">
                  <c:v>13</c:v>
                </c:pt>
                <c:pt idx="11">
                  <c:v>11</c:v>
                </c:pt>
                <c:pt idx="12">
                  <c:v>5</c:v>
                </c:pt>
                <c:pt idx="1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0F-41B4-ADD1-080EA6816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3951743"/>
        <c:axId val="403948415"/>
      </c:radarChart>
      <c:catAx>
        <c:axId val="403951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kumimoji="1" lang="en-US" altLang="ko-KR" sz="700" b="0" i="0" u="none" strike="noStrike" kern="1200" baseline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defRPr>
            </a:pPr>
            <a:endParaRPr lang="ko-KR"/>
          </a:p>
        </c:txPr>
        <c:crossAx val="403948415"/>
        <c:crosses val="autoZero"/>
        <c:auto val="1"/>
        <c:lblAlgn val="ctr"/>
        <c:lblOffset val="100"/>
        <c:noMultiLvlLbl val="0"/>
      </c:catAx>
      <c:valAx>
        <c:axId val="40394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kumimoji="1" lang="en-US" altLang="ko-KR" sz="600" b="0" i="0" u="none" strike="noStrike" kern="1200" baseline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defRPr>
            </a:pPr>
            <a:endParaRPr lang="ko-KR"/>
          </a:p>
        </c:txPr>
        <c:crossAx val="403951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0325134241938829"/>
          <c:y val="0.64179943849868248"/>
          <c:w val="0.25545033187468924"/>
          <c:h val="0.203812809912871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kumimoji="1" lang="en-US" altLang="ko-KR" sz="700" b="0" i="0" u="none" strike="noStrike" kern="1200" baseline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E7C4F-8EB5-495C-B360-BF088D262BA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9F1DF-309A-47B4-90E0-817A0193A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몰입형 사이버 레인지 학습플랫폼 로그인 화면</a:t>
            </a:r>
            <a:endParaRPr lang="en-US" altLang="ko-KR" dirty="0"/>
          </a:p>
          <a:p>
            <a:r>
              <a:rPr lang="ko-KR" altLang="en-US" dirty="0" err="1"/>
              <a:t>훈련자</a:t>
            </a:r>
            <a:r>
              <a:rPr lang="en-US" altLang="ko-KR" dirty="0"/>
              <a:t>,</a:t>
            </a:r>
            <a:r>
              <a:rPr lang="ko-KR" altLang="en-US" dirty="0"/>
              <a:t> 관리자</a:t>
            </a:r>
            <a:r>
              <a:rPr lang="en-US" altLang="ko-KR" dirty="0"/>
              <a:t> </a:t>
            </a:r>
            <a:r>
              <a:rPr lang="ko-KR" altLang="en-US" dirty="0"/>
              <a:t>등 접속권한에 따라 메뉴 </a:t>
            </a:r>
            <a:r>
              <a:rPr lang="ko-KR" altLang="en-US" dirty="0" err="1"/>
              <a:t>락</a:t>
            </a:r>
            <a:r>
              <a:rPr lang="en-US" altLang="ko-KR" dirty="0"/>
              <a:t>&amp;</a:t>
            </a:r>
            <a:r>
              <a:rPr lang="ko-KR" altLang="en-US" dirty="0" err="1"/>
              <a:t>언락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53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좌측하단에는 </a:t>
            </a:r>
            <a:r>
              <a:rPr lang="ko-KR" altLang="en-US" dirty="0" err="1"/>
              <a:t>과제명등</a:t>
            </a:r>
            <a:r>
              <a:rPr lang="en-US" altLang="ko-KR" dirty="0"/>
              <a:t>(ex:</a:t>
            </a:r>
            <a:r>
              <a:rPr lang="ko-KR" altLang="en-US" dirty="0"/>
              <a:t>몰입형 사이버레인지 학습플랫폼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하단에는 메시지</a:t>
            </a:r>
            <a:r>
              <a:rPr lang="en-US" altLang="ko-KR" dirty="0"/>
              <a:t>,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도움말</a:t>
            </a:r>
            <a:endParaRPr lang="en-US" altLang="ko-KR" dirty="0"/>
          </a:p>
          <a:p>
            <a:r>
              <a:rPr lang="ko-KR" altLang="en-US" dirty="0"/>
              <a:t>좌측영역 ▷</a:t>
            </a:r>
            <a:r>
              <a:rPr lang="en-US" altLang="ko-KR" dirty="0"/>
              <a:t> </a:t>
            </a:r>
            <a:r>
              <a:rPr lang="ko-KR" altLang="en-US" dirty="0"/>
              <a:t>모의훈련 환경설정</a:t>
            </a:r>
            <a:r>
              <a:rPr lang="en-US" altLang="ko-KR" dirty="0"/>
              <a:t>(</a:t>
            </a:r>
            <a:r>
              <a:rPr lang="ko-KR" altLang="en-US" dirty="0" err="1"/>
              <a:t>오픈스택을</a:t>
            </a:r>
            <a:r>
              <a:rPr lang="ko-KR" altLang="en-US" dirty="0"/>
              <a:t> 활용하여 모의 환경을 설정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dirty="0"/>
              <a:t>시나리오저작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시나리오 저작관리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 </a:t>
            </a:r>
            <a:r>
              <a:rPr lang="en-US" altLang="ko-KR" dirty="0"/>
              <a:t>AI</a:t>
            </a:r>
            <a:r>
              <a:rPr lang="ko-KR" altLang="en-US" dirty="0"/>
              <a:t>자동 생성관리</a:t>
            </a:r>
            <a:endParaRPr lang="en-US" altLang="ko-KR" dirty="0"/>
          </a:p>
          <a:p>
            <a:r>
              <a:rPr lang="en-US" altLang="ko-KR" dirty="0"/>
              <a:t>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dirty="0" err="1"/>
              <a:t>배틀룸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캠페인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난이도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민간용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전문가용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유형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방어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주제별 분류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FTP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훈련결과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평가분석</a:t>
            </a:r>
            <a:r>
              <a:rPr lang="en-US" altLang="ko-KR" sz="1200" dirty="0"/>
              <a:t>(</a:t>
            </a:r>
            <a:r>
              <a:rPr lang="ko-KR" altLang="en-US" sz="1200" dirty="0"/>
              <a:t>평가지표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사용시나리오</a:t>
            </a:r>
            <a:r>
              <a:rPr lang="en-US" altLang="ko-KR" sz="1200" dirty="0"/>
              <a:t>, </a:t>
            </a:r>
            <a:r>
              <a:rPr lang="ko-KR" altLang="en-US" sz="1200" dirty="0"/>
              <a:t>훈련자정보</a:t>
            </a:r>
            <a:r>
              <a:rPr lang="en-US" altLang="ko-KR" sz="1200" dirty="0"/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리워드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*- </a:t>
            </a:r>
            <a:r>
              <a:rPr lang="ko-KR" altLang="en-US" dirty="0" err="1"/>
              <a:t>훈련자</a:t>
            </a:r>
            <a:r>
              <a:rPr lang="ko-KR" altLang="en-US" dirty="0"/>
              <a:t> 능동제어기능</a:t>
            </a:r>
            <a:r>
              <a:rPr lang="en-US" altLang="ko-KR" dirty="0"/>
              <a:t>(</a:t>
            </a:r>
            <a:r>
              <a:rPr lang="en-US" altLang="ko-KR" sz="1200" dirty="0"/>
              <a:t>White Team)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훈련시나리오 구성</a:t>
            </a:r>
            <a:r>
              <a:rPr lang="en-US" altLang="ko-KR" sz="1200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            -&gt; </a:t>
            </a:r>
            <a:r>
              <a:rPr lang="ko-KR" altLang="en-US" sz="1200" dirty="0"/>
              <a:t>사이버전 훈련체계구성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자산 내 에이전트 설치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자산상태 정보 수집 및 시스템 상태 모니터링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동적상태 변화를 위한 자산 선택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자산 제어화면을 이용한 실시간 시스템 프로그램 및 제어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기본정보관리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행위 및 시나리오 관리 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훈련수행관리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리워드 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21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좌측하단에는 </a:t>
            </a:r>
            <a:r>
              <a:rPr lang="ko-KR" altLang="en-US" dirty="0" err="1"/>
              <a:t>과제명등</a:t>
            </a:r>
            <a:r>
              <a:rPr lang="en-US" altLang="ko-KR" dirty="0"/>
              <a:t>(ex:</a:t>
            </a:r>
            <a:r>
              <a:rPr lang="ko-KR" altLang="en-US" dirty="0"/>
              <a:t>몰입형 사이버레인지 학습플랫폼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하단에는 메시지</a:t>
            </a:r>
            <a:r>
              <a:rPr lang="en-US" altLang="ko-KR" dirty="0"/>
              <a:t>,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도움말</a:t>
            </a:r>
            <a:endParaRPr lang="en-US" altLang="ko-KR" dirty="0"/>
          </a:p>
          <a:p>
            <a:r>
              <a:rPr lang="ko-KR" altLang="en-US" dirty="0"/>
              <a:t>좌측영역 ▷</a:t>
            </a:r>
            <a:r>
              <a:rPr lang="en-US" altLang="ko-KR" dirty="0"/>
              <a:t> </a:t>
            </a:r>
            <a:r>
              <a:rPr lang="ko-KR" altLang="en-US" dirty="0"/>
              <a:t>모의훈련 환경설정</a:t>
            </a:r>
            <a:r>
              <a:rPr lang="en-US" altLang="ko-KR" dirty="0"/>
              <a:t>(</a:t>
            </a:r>
            <a:r>
              <a:rPr lang="ko-KR" altLang="en-US" dirty="0" err="1"/>
              <a:t>오픈스택을</a:t>
            </a:r>
            <a:r>
              <a:rPr lang="ko-KR" altLang="en-US" dirty="0"/>
              <a:t> 활용하여 모의 환경을 설정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dirty="0"/>
              <a:t>시나리오저작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시나리오 저작관리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 </a:t>
            </a:r>
            <a:r>
              <a:rPr lang="en-US" altLang="ko-KR" dirty="0"/>
              <a:t>AI</a:t>
            </a:r>
            <a:r>
              <a:rPr lang="ko-KR" altLang="en-US" dirty="0"/>
              <a:t>자동 생성관리</a:t>
            </a:r>
            <a:endParaRPr lang="en-US" altLang="ko-KR" dirty="0"/>
          </a:p>
          <a:p>
            <a:r>
              <a:rPr lang="en-US" altLang="ko-KR" dirty="0"/>
              <a:t>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dirty="0" err="1"/>
              <a:t>배틀룸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캠페인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난이도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민간용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전문가용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유형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방어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주제별 분류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FTP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훈련결과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평가분석</a:t>
            </a:r>
            <a:r>
              <a:rPr lang="en-US" altLang="ko-KR" sz="1200" dirty="0"/>
              <a:t>(</a:t>
            </a:r>
            <a:r>
              <a:rPr lang="ko-KR" altLang="en-US" sz="1200" dirty="0"/>
              <a:t>평가지표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사용시나리오</a:t>
            </a:r>
            <a:r>
              <a:rPr lang="en-US" altLang="ko-KR" sz="1200" dirty="0"/>
              <a:t>, </a:t>
            </a:r>
            <a:r>
              <a:rPr lang="ko-KR" altLang="en-US" sz="1200" dirty="0"/>
              <a:t>훈련자정보</a:t>
            </a:r>
            <a:r>
              <a:rPr lang="en-US" altLang="ko-KR" sz="1200" dirty="0"/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리워드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*- </a:t>
            </a:r>
            <a:r>
              <a:rPr lang="ko-KR" altLang="en-US" dirty="0" err="1"/>
              <a:t>훈련자</a:t>
            </a:r>
            <a:r>
              <a:rPr lang="ko-KR" altLang="en-US" dirty="0"/>
              <a:t> 능동제어기능</a:t>
            </a:r>
            <a:r>
              <a:rPr lang="en-US" altLang="ko-KR" dirty="0"/>
              <a:t>(</a:t>
            </a:r>
            <a:r>
              <a:rPr lang="en-US" altLang="ko-KR" sz="1200" dirty="0"/>
              <a:t>White Team)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훈련시나리오 구성</a:t>
            </a:r>
            <a:r>
              <a:rPr lang="en-US" altLang="ko-KR" sz="1200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            -&gt; </a:t>
            </a:r>
            <a:r>
              <a:rPr lang="ko-KR" altLang="en-US" sz="1200" dirty="0"/>
              <a:t>사이버전 훈련체계구성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자산 내 에이전트 설치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자산상태 정보 수집 및 시스템 상태 모니터링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동적상태 변화를 위한 자산 선택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자산 제어화면을 이용한 실시간 시스템 프로그램 및 제어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기본정보관리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행위 및 시나리오 관리 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훈련수행관리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리워드 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4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좌측영역 ▷</a:t>
            </a:r>
            <a:r>
              <a:rPr lang="en-US" altLang="ko-KR" dirty="0"/>
              <a:t> </a:t>
            </a:r>
            <a:r>
              <a:rPr lang="ko-KR" altLang="en-US" dirty="0"/>
              <a:t>모의훈련 환경설정</a:t>
            </a:r>
            <a:r>
              <a:rPr lang="en-US" altLang="ko-KR" dirty="0"/>
              <a:t>(</a:t>
            </a:r>
            <a:r>
              <a:rPr lang="ko-KR" altLang="en-US" dirty="0" err="1"/>
              <a:t>오픈스택을</a:t>
            </a:r>
            <a:r>
              <a:rPr lang="ko-KR" altLang="en-US" dirty="0"/>
              <a:t> 활용하여 모의 환경을 설정</a:t>
            </a:r>
            <a:r>
              <a:rPr lang="en-US" altLang="ko-KR" dirty="0"/>
              <a:t>)</a:t>
            </a:r>
          </a:p>
          <a:p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6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▷</a:t>
            </a:r>
            <a:r>
              <a:rPr lang="en-US" altLang="ko-KR" dirty="0"/>
              <a:t> </a:t>
            </a:r>
            <a:r>
              <a:rPr lang="ko-KR" altLang="en-US" dirty="0"/>
              <a:t>시나리오저작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시나리오 저작관리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 </a:t>
            </a:r>
            <a:r>
              <a:rPr lang="en-US" altLang="ko-KR" dirty="0"/>
              <a:t>AI</a:t>
            </a:r>
            <a:r>
              <a:rPr lang="ko-KR" altLang="en-US" dirty="0"/>
              <a:t>자동 생성관리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90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▷</a:t>
            </a:r>
            <a:r>
              <a:rPr lang="en-US" altLang="ko-KR" dirty="0"/>
              <a:t> </a:t>
            </a:r>
            <a:r>
              <a:rPr lang="ko-KR" altLang="en-US" dirty="0" err="1"/>
              <a:t>배틀룸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캠페인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난이도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민간용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전문가용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유형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방어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주제별 분류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FTP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훈련결과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평가분석</a:t>
            </a:r>
            <a:r>
              <a:rPr lang="en-US" altLang="ko-KR" sz="1200" dirty="0"/>
              <a:t>(</a:t>
            </a:r>
            <a:r>
              <a:rPr lang="ko-KR" altLang="en-US" sz="1200" dirty="0"/>
              <a:t>평가지표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사용시나리오</a:t>
            </a:r>
            <a:r>
              <a:rPr lang="en-US" altLang="ko-KR" sz="1200" dirty="0"/>
              <a:t>, </a:t>
            </a:r>
            <a:r>
              <a:rPr lang="ko-KR" altLang="en-US" sz="1200" dirty="0"/>
              <a:t>훈련자정보</a:t>
            </a:r>
            <a:r>
              <a:rPr lang="en-US" altLang="ko-KR" sz="1200" dirty="0"/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리워드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6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▷</a:t>
            </a:r>
            <a:r>
              <a:rPr lang="en-US" altLang="ko-KR" dirty="0"/>
              <a:t> </a:t>
            </a:r>
            <a:r>
              <a:rPr lang="ko-KR" altLang="en-US" dirty="0" err="1"/>
              <a:t>배틀룸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캠페인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난이도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민간용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전문가용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유형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방어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주제별 분류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FTP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dirty="0"/>
          </a:p>
          <a:p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80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훈련결과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평가분석</a:t>
            </a:r>
            <a:r>
              <a:rPr lang="en-US" altLang="ko-KR" sz="1200" dirty="0"/>
              <a:t>(</a:t>
            </a:r>
            <a:r>
              <a:rPr lang="ko-KR" altLang="en-US" sz="1200" dirty="0"/>
              <a:t>평가지표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사용시나리오</a:t>
            </a:r>
            <a:r>
              <a:rPr lang="en-US" altLang="ko-KR" sz="1200" dirty="0"/>
              <a:t>, </a:t>
            </a:r>
            <a:r>
              <a:rPr lang="ko-KR" altLang="en-US" sz="1200" dirty="0"/>
              <a:t>훈련자정보</a:t>
            </a:r>
            <a:r>
              <a:rPr lang="en-US" altLang="ko-KR" sz="120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377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좌측하단에는 </a:t>
            </a:r>
            <a:r>
              <a:rPr lang="ko-KR" altLang="en-US" dirty="0" err="1"/>
              <a:t>과제명등</a:t>
            </a:r>
            <a:r>
              <a:rPr lang="en-US" altLang="ko-KR" dirty="0"/>
              <a:t>(ex:</a:t>
            </a:r>
            <a:r>
              <a:rPr lang="ko-KR" altLang="en-US" dirty="0"/>
              <a:t>몰입형 사이버레인지 학습플랫폼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하단에는 메시지</a:t>
            </a:r>
            <a:r>
              <a:rPr lang="en-US" altLang="ko-KR" dirty="0"/>
              <a:t>,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도움말</a:t>
            </a:r>
            <a:endParaRPr lang="en-US" altLang="ko-KR" dirty="0"/>
          </a:p>
          <a:p>
            <a:r>
              <a:rPr lang="ko-KR" altLang="en-US" dirty="0"/>
              <a:t>좌측영역 ▷</a:t>
            </a:r>
            <a:r>
              <a:rPr lang="en-US" altLang="ko-KR" dirty="0"/>
              <a:t> </a:t>
            </a:r>
            <a:r>
              <a:rPr lang="ko-KR" altLang="en-US" dirty="0"/>
              <a:t>모의훈련 환경설정</a:t>
            </a:r>
            <a:r>
              <a:rPr lang="en-US" altLang="ko-KR" dirty="0"/>
              <a:t>(</a:t>
            </a:r>
            <a:r>
              <a:rPr lang="ko-KR" altLang="en-US" dirty="0" err="1"/>
              <a:t>오픈스택을</a:t>
            </a:r>
            <a:r>
              <a:rPr lang="ko-KR" altLang="en-US" dirty="0"/>
              <a:t> 활용하여 모의 환경을 설정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dirty="0"/>
              <a:t>시나리오저작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시나리오 저작관리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 </a:t>
            </a:r>
            <a:r>
              <a:rPr lang="en-US" altLang="ko-KR" dirty="0"/>
              <a:t>AI</a:t>
            </a:r>
            <a:r>
              <a:rPr lang="ko-KR" altLang="en-US" dirty="0"/>
              <a:t>자동 생성관리</a:t>
            </a:r>
            <a:endParaRPr lang="en-US" altLang="ko-KR" dirty="0"/>
          </a:p>
          <a:p>
            <a:r>
              <a:rPr lang="en-US" altLang="ko-KR" dirty="0"/>
              <a:t>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dirty="0" err="1"/>
              <a:t>배틀룸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캠페인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난이도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민간용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전문가용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유형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방어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주제별 분류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FTP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훈련결과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평가분석</a:t>
            </a:r>
            <a:r>
              <a:rPr lang="en-US" altLang="ko-KR" sz="1200" dirty="0"/>
              <a:t>(</a:t>
            </a:r>
            <a:r>
              <a:rPr lang="ko-KR" altLang="en-US" sz="1200" dirty="0"/>
              <a:t>평가지표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사용시나리오</a:t>
            </a:r>
            <a:r>
              <a:rPr lang="en-US" altLang="ko-KR" sz="1200" dirty="0"/>
              <a:t>, </a:t>
            </a:r>
            <a:r>
              <a:rPr lang="ko-KR" altLang="en-US" sz="1200" dirty="0"/>
              <a:t>훈련자정보</a:t>
            </a:r>
            <a:r>
              <a:rPr lang="en-US" altLang="ko-KR" sz="1200" dirty="0"/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리워드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*- </a:t>
            </a:r>
            <a:r>
              <a:rPr lang="ko-KR" altLang="en-US" dirty="0" err="1"/>
              <a:t>훈련자</a:t>
            </a:r>
            <a:r>
              <a:rPr lang="ko-KR" altLang="en-US" dirty="0"/>
              <a:t> 능동제어기능</a:t>
            </a:r>
            <a:r>
              <a:rPr lang="en-US" altLang="ko-KR" dirty="0"/>
              <a:t>(</a:t>
            </a:r>
            <a:r>
              <a:rPr lang="en-US" altLang="ko-KR" sz="1200" dirty="0"/>
              <a:t>White Team)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훈련시나리오 구성</a:t>
            </a:r>
            <a:r>
              <a:rPr lang="en-US" altLang="ko-KR" sz="1200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            -&gt; </a:t>
            </a:r>
            <a:r>
              <a:rPr lang="ko-KR" altLang="en-US" sz="1200" dirty="0"/>
              <a:t>사이버전 훈련체계구성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자산 내 에이전트 설치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자산상태 정보 수집 및 시스템 상태 모니터링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동적상태 변화를 위한 자산 선택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자산 제어화면을 이용한 실시간 시스템 프로그램 및 제어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기본정보관리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행위 및 시나리오 관리 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훈련수행관리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리워드 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0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좌측하단에는 </a:t>
            </a:r>
            <a:r>
              <a:rPr lang="ko-KR" altLang="en-US" dirty="0" err="1"/>
              <a:t>과제명등</a:t>
            </a:r>
            <a:r>
              <a:rPr lang="en-US" altLang="ko-KR" dirty="0"/>
              <a:t>(ex:</a:t>
            </a:r>
            <a:r>
              <a:rPr lang="ko-KR" altLang="en-US" dirty="0"/>
              <a:t>몰입형 사이버레인지 학습플랫폼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하단에는 메시지</a:t>
            </a:r>
            <a:r>
              <a:rPr lang="en-US" altLang="ko-KR" dirty="0"/>
              <a:t>,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도움말</a:t>
            </a:r>
            <a:endParaRPr lang="en-US" altLang="ko-KR" dirty="0"/>
          </a:p>
          <a:p>
            <a:r>
              <a:rPr lang="ko-KR" altLang="en-US" dirty="0"/>
              <a:t>좌측영역 ▷</a:t>
            </a:r>
            <a:r>
              <a:rPr lang="en-US" altLang="ko-KR" dirty="0"/>
              <a:t> </a:t>
            </a:r>
            <a:r>
              <a:rPr lang="ko-KR" altLang="en-US" dirty="0"/>
              <a:t>모의훈련 환경설정</a:t>
            </a:r>
            <a:r>
              <a:rPr lang="en-US" altLang="ko-KR" dirty="0"/>
              <a:t>(</a:t>
            </a:r>
            <a:r>
              <a:rPr lang="ko-KR" altLang="en-US" dirty="0" err="1"/>
              <a:t>오픈스택을</a:t>
            </a:r>
            <a:r>
              <a:rPr lang="ko-KR" altLang="en-US" dirty="0"/>
              <a:t> 활용하여 모의 환경을 설정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dirty="0"/>
              <a:t>시나리오저작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시나리오 저작관리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 </a:t>
            </a:r>
            <a:r>
              <a:rPr lang="en-US" altLang="ko-KR" dirty="0"/>
              <a:t>AI</a:t>
            </a:r>
            <a:r>
              <a:rPr lang="ko-KR" altLang="en-US" dirty="0"/>
              <a:t>자동 생성관리</a:t>
            </a:r>
            <a:endParaRPr lang="en-US" altLang="ko-KR" dirty="0"/>
          </a:p>
          <a:p>
            <a:r>
              <a:rPr lang="en-US" altLang="ko-KR" dirty="0"/>
              <a:t>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dirty="0" err="1"/>
              <a:t>배틀룸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캠페인</a:t>
            </a:r>
            <a:endParaRPr lang="en-US" altLang="ko-KR" dirty="0"/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난이도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민간용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전문가용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캠페인 유형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공격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방어</a:t>
            </a:r>
            <a:endParaRPr lang="en-US" altLang="ko-KR" sz="1200" kern="0" spc="-80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441D6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defTabSz="91440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주제별 분류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 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FTP </a:t>
            </a:r>
            <a:r>
              <a:rPr lang="ko-KR" altLang="en-US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</a:t>
            </a:r>
            <a:r>
              <a:rPr lang="en-US" altLang="ko-KR" sz="1200" kern="0" spc="-8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441D6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훈련결과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평가분석</a:t>
            </a:r>
            <a:r>
              <a:rPr lang="en-US" altLang="ko-KR" sz="1200" dirty="0"/>
              <a:t>(</a:t>
            </a:r>
            <a:r>
              <a:rPr lang="ko-KR" altLang="en-US" sz="1200" dirty="0"/>
              <a:t>평가지표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사용시나리오</a:t>
            </a:r>
            <a:r>
              <a:rPr lang="en-US" altLang="ko-KR" sz="1200" dirty="0"/>
              <a:t>, </a:t>
            </a:r>
            <a:r>
              <a:rPr lang="ko-KR" altLang="en-US" sz="1200" dirty="0"/>
              <a:t>훈련자정보</a:t>
            </a:r>
            <a:r>
              <a:rPr lang="en-US" altLang="ko-KR" sz="1200" dirty="0"/>
              <a:t>)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▶</a:t>
            </a:r>
            <a:r>
              <a:rPr lang="en-US" altLang="ko-KR" dirty="0"/>
              <a:t> </a:t>
            </a:r>
            <a:r>
              <a:rPr lang="ko-KR" altLang="en-US" dirty="0"/>
              <a:t>리워드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*- </a:t>
            </a:r>
            <a:r>
              <a:rPr lang="ko-KR" altLang="en-US" dirty="0" err="1"/>
              <a:t>훈련자</a:t>
            </a:r>
            <a:r>
              <a:rPr lang="ko-KR" altLang="en-US" dirty="0"/>
              <a:t> 능동제어기능</a:t>
            </a:r>
            <a:r>
              <a:rPr lang="en-US" altLang="ko-KR" dirty="0"/>
              <a:t>(</a:t>
            </a:r>
            <a:r>
              <a:rPr lang="en-US" altLang="ko-KR" sz="1200" dirty="0"/>
              <a:t>White Team)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훈련시나리오 구성</a:t>
            </a:r>
            <a:r>
              <a:rPr lang="en-US" altLang="ko-KR" sz="1200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            -&gt; </a:t>
            </a:r>
            <a:r>
              <a:rPr lang="ko-KR" altLang="en-US" sz="1200" dirty="0"/>
              <a:t>사이버전 훈련체계구성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자산 내 에이전트 설치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자산상태 정보 수집 및 시스템 상태 모니터링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동적상태 변화를 위한 자산 선택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dirty="0"/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자산 제어화면을 이용한 실시간 시스템 프로그램 및 제어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</a:t>
            </a:r>
            <a:r>
              <a:rPr lang="ko-KR" altLang="en-US" dirty="0"/>
              <a:t> ▷</a:t>
            </a:r>
            <a:r>
              <a:rPr lang="en-US" altLang="ko-KR" dirty="0"/>
              <a:t>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기본정보관리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행위 및 시나리오 관리 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훈련수행관리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</a:t>
            </a:r>
            <a:r>
              <a:rPr lang="en-US" altLang="ko-KR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200" kern="0" spc="-50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리워드 관리</a:t>
            </a:r>
            <a:endParaRPr lang="en-US" altLang="ko-KR" sz="1200" kern="0" spc="-50" dirty="0">
              <a:ln>
                <a:solidFill>
                  <a:srgbClr val="74BBE2">
                    <a:alpha val="0"/>
                  </a:srgb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9F1DF-309A-47B4-90E0-817A0193AB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9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5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02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45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78FF20-7C84-598D-D063-3C751E312778}"/>
              </a:ext>
            </a:extLst>
          </p:cNvPr>
          <p:cNvGrpSpPr/>
          <p:nvPr userDrawn="1"/>
        </p:nvGrpSpPr>
        <p:grpSpPr>
          <a:xfrm>
            <a:off x="273455" y="609551"/>
            <a:ext cx="9359495" cy="5781089"/>
            <a:chOff x="251399" y="701640"/>
            <a:chExt cx="9207340" cy="540265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77D30A-6FB7-7766-1098-6C931DF70D2E}"/>
                </a:ext>
              </a:extLst>
            </p:cNvPr>
            <p:cNvSpPr/>
            <p:nvPr/>
          </p:nvSpPr>
          <p:spPr>
            <a:xfrm>
              <a:off x="251400" y="1057993"/>
              <a:ext cx="9207339" cy="5046299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D3D017-3E13-4C12-BEA3-4586EF38DB4B}"/>
                </a:ext>
              </a:extLst>
            </p:cNvPr>
            <p:cNvSpPr/>
            <p:nvPr/>
          </p:nvSpPr>
          <p:spPr>
            <a:xfrm>
              <a:off x="251400" y="701640"/>
              <a:ext cx="9207339" cy="27648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0A9C4B-ECCA-F372-E7F7-F5C7388933B6}"/>
                </a:ext>
              </a:extLst>
            </p:cNvPr>
            <p:cNvSpPr/>
            <p:nvPr userDrawn="1"/>
          </p:nvSpPr>
          <p:spPr>
            <a:xfrm>
              <a:off x="251400" y="701640"/>
              <a:ext cx="1770738" cy="2764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화면</a:t>
              </a:r>
              <a:r>
                <a:rPr lang="en-US" altLang="ko-KR" sz="1100" b="1" dirty="0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ID</a:t>
              </a:r>
              <a:endParaRPr lang="ko-KR" altLang="en-US" sz="11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E21CF3-D1C0-84F4-BE03-8FD7FA2820BD}"/>
                </a:ext>
              </a:extLst>
            </p:cNvPr>
            <p:cNvSpPr/>
            <p:nvPr userDrawn="1"/>
          </p:nvSpPr>
          <p:spPr>
            <a:xfrm>
              <a:off x="4855069" y="701640"/>
              <a:ext cx="1770738" cy="2764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화면명</a:t>
              </a:r>
              <a:endParaRPr lang="ko-KR" altLang="en-US" sz="11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B869A05-54B5-ECFE-111E-0EEC84A22785}"/>
                </a:ext>
              </a:extLst>
            </p:cNvPr>
            <p:cNvSpPr/>
            <p:nvPr userDrawn="1"/>
          </p:nvSpPr>
          <p:spPr>
            <a:xfrm>
              <a:off x="251399" y="1057993"/>
              <a:ext cx="6374407" cy="2764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화면</a:t>
              </a:r>
              <a:r>
                <a:rPr lang="en-US" altLang="ko-KR" sz="1100" b="1" baseline="0" dirty="0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 Layout</a:t>
              </a:r>
              <a:endParaRPr lang="ko-KR" altLang="en-US" sz="11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C73097A-21DB-E3BD-B37C-058889BD454F}"/>
                </a:ext>
              </a:extLst>
            </p:cNvPr>
            <p:cNvSpPr/>
            <p:nvPr userDrawn="1"/>
          </p:nvSpPr>
          <p:spPr>
            <a:xfrm>
              <a:off x="6625807" y="1057993"/>
              <a:ext cx="2832001" cy="2764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설명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AA35F6D-D1F7-E322-767D-66AE4F8100DE}"/>
                </a:ext>
              </a:extLst>
            </p:cNvPr>
            <p:cNvSpPr/>
            <p:nvPr userDrawn="1"/>
          </p:nvSpPr>
          <p:spPr>
            <a:xfrm>
              <a:off x="251400" y="1057993"/>
              <a:ext cx="6374407" cy="5046299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텍스트 개체 틀 13">
            <a:extLst>
              <a:ext uri="{FF2B5EF4-FFF2-40B4-BE49-F238E27FC236}">
                <a16:creationId xmlns:a16="http://schemas.microsoft.com/office/drawing/2014/main" id="{09BFB350-D827-4C4C-1D3C-DDB2FDD7FD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3456" y="609600"/>
            <a:ext cx="2879747" cy="287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45720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2pPr>
            <a:lvl3pPr marL="91440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3pPr>
            <a:lvl4pPr marL="137160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4pPr>
            <a:lvl5pPr marL="182880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5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</a:t>
            </a:r>
          </a:p>
        </p:txBody>
      </p:sp>
      <p:sp>
        <p:nvSpPr>
          <p:cNvPr id="27" name="텍스트 개체 틀 13">
            <a:extLst>
              <a:ext uri="{FF2B5EF4-FFF2-40B4-BE49-F238E27FC236}">
                <a16:creationId xmlns:a16="http://schemas.microsoft.com/office/drawing/2014/main" id="{48194590-3E55-4301-7423-E9F558317F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3203" y="609527"/>
            <a:ext cx="2879747" cy="287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45720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2pPr>
            <a:lvl3pPr marL="91440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3pPr>
            <a:lvl4pPr marL="137160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4pPr>
            <a:lvl5pPr marL="1828800" indent="0">
              <a:buNone/>
              <a:defRPr sz="1100">
                <a:latin typeface="바탕체" panose="02030609000101010101" pitchFamily="17" charset="-127"/>
                <a:ea typeface="바탕체" panose="02030609000101010101" pitchFamily="17" charset="-127"/>
              </a:defRPr>
            </a:lvl5pPr>
          </a:lstStyle>
          <a:p>
            <a:pPr lvl="0"/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212BA662-9F17-5BE3-64A8-CD94AFC9C0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225" y="1268413"/>
            <a:ext cx="2878138" cy="5122227"/>
          </a:xfrm>
          <a:prstGeom prst="rect">
            <a:avLst/>
          </a:prstGeom>
        </p:spPr>
        <p:txBody>
          <a:bodyPr/>
          <a:lstStyle>
            <a:lvl1pPr marL="269875" indent="-269875">
              <a:spcBef>
                <a:spcPts val="600"/>
              </a:spcBef>
              <a:buFont typeface="+mj-lt"/>
              <a:buAutoNum type="arabicPeriod"/>
              <a:defRPr sz="1200" baseline="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marL="354013" indent="-176213">
              <a:spcBef>
                <a:spcPts val="600"/>
              </a:spcBef>
              <a:defRPr sz="1000" baseline="0">
                <a:latin typeface="바탕체" panose="02030609000101010101" pitchFamily="17" charset="-127"/>
                <a:ea typeface="바탕체" panose="02030609000101010101" pitchFamily="17" charset="-127"/>
              </a:defRPr>
            </a:lvl2pPr>
            <a:lvl3pPr marL="447675" indent="-177800">
              <a:spcBef>
                <a:spcPts val="600"/>
              </a:spcBef>
              <a:defRPr sz="1000" b="0" baseline="0">
                <a:latin typeface="바탕체" panose="02030609000101010101" pitchFamily="17" charset="-127"/>
                <a:ea typeface="바탕체" panose="02030609000101010101" pitchFamily="17" charset="-127"/>
              </a:defRPr>
            </a:lvl3pPr>
            <a:lvl4pPr>
              <a:defRPr baseline="0">
                <a:latin typeface="바탕체" panose="02030609000101010101" pitchFamily="17" charset="-127"/>
                <a:ea typeface="바탕체" panose="02030609000101010101" pitchFamily="17" charset="-127"/>
              </a:defRPr>
            </a:lvl4pPr>
            <a:lvl5pPr>
              <a:defRPr baseline="0">
                <a:latin typeface="바탕체" panose="02030609000101010101" pitchFamily="17" charset="-127"/>
                <a:ea typeface="바탕체" panose="02030609000101010101" pitchFamily="17" charset="-127"/>
              </a:defRPr>
            </a:lvl5pPr>
          </a:lstStyle>
          <a:p>
            <a:pPr lvl="0"/>
            <a:r>
              <a:rPr lang="ko-KR" altLang="en-US" dirty="0"/>
              <a:t>이벤트 설명</a:t>
            </a:r>
          </a:p>
          <a:p>
            <a:pPr lvl="1"/>
            <a:r>
              <a:rPr lang="ko-KR" altLang="en-US" dirty="0"/>
              <a:t>이벤트 발생시 처리결과</a:t>
            </a:r>
            <a:endParaRPr lang="en-US" altLang="ko-KR" dirty="0"/>
          </a:p>
          <a:p>
            <a:pPr lvl="2"/>
            <a:r>
              <a:rPr lang="ko-KR" altLang="en-US" dirty="0"/>
              <a:t>기타 참고사항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0"/>
            <a:r>
              <a:rPr lang="ko-KR" altLang="en-US" dirty="0"/>
              <a:t>이벤트 설명</a:t>
            </a:r>
          </a:p>
          <a:p>
            <a:pPr lvl="1"/>
            <a:r>
              <a:rPr lang="ko-KR" altLang="en-US" dirty="0"/>
              <a:t>이벤트 발생시 처리결과</a:t>
            </a:r>
            <a:endParaRPr lang="en-US" altLang="ko-KR" dirty="0"/>
          </a:p>
          <a:p>
            <a:pPr lvl="2"/>
            <a:r>
              <a:rPr lang="ko-KR" altLang="en-US" dirty="0"/>
              <a:t>기타 참고사항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8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9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7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79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3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3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2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5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BA7B2-98C8-4F4A-B8F8-E9EE1F6B768A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60BE6-AEE2-4338-9479-40A80DB76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17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5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" Type="http://schemas.openxmlformats.org/officeDocument/2006/relationships/tags" Target="../tags/tag9.xml"/><Relationship Id="rId16" Type="http://schemas.openxmlformats.org/officeDocument/2006/relationships/image" Target="../media/image22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9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hyperlink" Target="http://www.ji-in.co.kr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microsoft.com/office/2007/relationships/hdphoto" Target="../media/hdphoto5.wdp"/><Relationship Id="rId3" Type="http://schemas.openxmlformats.org/officeDocument/2006/relationships/tags" Target="../tags/tag17.xml"/><Relationship Id="rId21" Type="http://schemas.openxmlformats.org/officeDocument/2006/relationships/image" Target="../media/image39.png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" Type="http://schemas.openxmlformats.org/officeDocument/2006/relationships/tags" Target="../tags/tag16.xml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2.wdp"/><Relationship Id="rId5" Type="http://schemas.openxmlformats.org/officeDocument/2006/relationships/tags" Target="../tags/tag19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38.png"/><Relationship Id="rId4" Type="http://schemas.openxmlformats.org/officeDocument/2006/relationships/tags" Target="../tags/tag18.xml"/><Relationship Id="rId9" Type="http://schemas.microsoft.com/office/2007/relationships/hdphoto" Target="../media/hdphoto1.wdp"/><Relationship Id="rId14" Type="http://schemas.microsoft.com/office/2007/relationships/hdphoto" Target="../media/hdphoto3.wdp"/><Relationship Id="rId22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tags" Target="../tags/tag45.xml"/><Relationship Id="rId39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34" Type="http://schemas.openxmlformats.org/officeDocument/2006/relationships/tags" Target="../tags/tag53.xml"/><Relationship Id="rId42" Type="http://schemas.openxmlformats.org/officeDocument/2006/relationships/image" Target="../media/image9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tags" Target="../tags/tag44.xml"/><Relationship Id="rId33" Type="http://schemas.openxmlformats.org/officeDocument/2006/relationships/tags" Target="../tags/tag52.xml"/><Relationship Id="rId38" Type="http://schemas.openxmlformats.org/officeDocument/2006/relationships/tags" Target="../tags/tag57.xml"/><Relationship Id="rId46" Type="http://schemas.openxmlformats.org/officeDocument/2006/relationships/image" Target="../media/image28.png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tags" Target="../tags/tag48.xml"/><Relationship Id="rId41" Type="http://schemas.openxmlformats.org/officeDocument/2006/relationships/image" Target="../media/image43.emf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32" Type="http://schemas.openxmlformats.org/officeDocument/2006/relationships/tags" Target="../tags/tag51.xml"/><Relationship Id="rId37" Type="http://schemas.openxmlformats.org/officeDocument/2006/relationships/tags" Target="../tags/tag56.xml"/><Relationship Id="rId40" Type="http://schemas.openxmlformats.org/officeDocument/2006/relationships/notesSlide" Target="../notesSlides/notesSlide5.xml"/><Relationship Id="rId45" Type="http://schemas.openxmlformats.org/officeDocument/2006/relationships/image" Target="../media/image27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tags" Target="../tags/tag47.xml"/><Relationship Id="rId36" Type="http://schemas.openxmlformats.org/officeDocument/2006/relationships/tags" Target="../tags/tag55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tags" Target="../tags/tag50.xml"/><Relationship Id="rId44" Type="http://schemas.openxmlformats.org/officeDocument/2006/relationships/image" Target="../media/image26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tags" Target="../tags/tag46.xml"/><Relationship Id="rId30" Type="http://schemas.openxmlformats.org/officeDocument/2006/relationships/tags" Target="../tags/tag49.xml"/><Relationship Id="rId35" Type="http://schemas.openxmlformats.org/officeDocument/2006/relationships/tags" Target="../tags/tag54.xml"/><Relationship Id="rId4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26" Type="http://schemas.openxmlformats.org/officeDocument/2006/relationships/tags" Target="../tags/tag83.xml"/><Relationship Id="rId39" Type="http://schemas.openxmlformats.org/officeDocument/2006/relationships/tags" Target="../tags/tag96.xml"/><Relationship Id="rId3" Type="http://schemas.openxmlformats.org/officeDocument/2006/relationships/tags" Target="../tags/tag60.xml"/><Relationship Id="rId21" Type="http://schemas.openxmlformats.org/officeDocument/2006/relationships/tags" Target="../tags/tag78.xml"/><Relationship Id="rId34" Type="http://schemas.openxmlformats.org/officeDocument/2006/relationships/tags" Target="../tags/tag91.xml"/><Relationship Id="rId42" Type="http://schemas.openxmlformats.org/officeDocument/2006/relationships/image" Target="../media/image43.emf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5" Type="http://schemas.openxmlformats.org/officeDocument/2006/relationships/tags" Target="../tags/tag82.xml"/><Relationship Id="rId33" Type="http://schemas.openxmlformats.org/officeDocument/2006/relationships/tags" Target="../tags/tag90.xml"/><Relationship Id="rId38" Type="http://schemas.openxmlformats.org/officeDocument/2006/relationships/tags" Target="../tags/tag95.xml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0" Type="http://schemas.openxmlformats.org/officeDocument/2006/relationships/tags" Target="../tags/tag77.xml"/><Relationship Id="rId29" Type="http://schemas.openxmlformats.org/officeDocument/2006/relationships/tags" Target="../tags/tag86.xml"/><Relationship Id="rId41" Type="http://schemas.openxmlformats.org/officeDocument/2006/relationships/notesSlide" Target="../notesSlides/notesSlide6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24" Type="http://schemas.openxmlformats.org/officeDocument/2006/relationships/tags" Target="../tags/tag81.xml"/><Relationship Id="rId32" Type="http://schemas.openxmlformats.org/officeDocument/2006/relationships/tags" Target="../tags/tag89.xml"/><Relationship Id="rId37" Type="http://schemas.openxmlformats.org/officeDocument/2006/relationships/tags" Target="../tags/tag94.xml"/><Relationship Id="rId40" Type="http://schemas.openxmlformats.org/officeDocument/2006/relationships/slideLayout" Target="../slideLayouts/slideLayout2.xml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23" Type="http://schemas.openxmlformats.org/officeDocument/2006/relationships/tags" Target="../tags/tag80.xml"/><Relationship Id="rId28" Type="http://schemas.openxmlformats.org/officeDocument/2006/relationships/tags" Target="../tags/tag85.xml"/><Relationship Id="rId36" Type="http://schemas.openxmlformats.org/officeDocument/2006/relationships/tags" Target="../tags/tag93.xml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31" Type="http://schemas.openxmlformats.org/officeDocument/2006/relationships/tags" Target="../tags/tag88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tags" Target="../tags/tag79.xml"/><Relationship Id="rId27" Type="http://schemas.openxmlformats.org/officeDocument/2006/relationships/tags" Target="../tags/tag84.xml"/><Relationship Id="rId30" Type="http://schemas.openxmlformats.org/officeDocument/2006/relationships/tags" Target="../tags/tag87.xml"/><Relationship Id="rId35" Type="http://schemas.openxmlformats.org/officeDocument/2006/relationships/tags" Target="../tags/tag9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1.wdp"/><Relationship Id="rId18" Type="http://schemas.openxmlformats.org/officeDocument/2006/relationships/image" Target="../media/image54.png"/><Relationship Id="rId3" Type="http://schemas.openxmlformats.org/officeDocument/2006/relationships/image" Target="../media/image44.png"/><Relationship Id="rId21" Type="http://schemas.microsoft.com/office/2007/relationships/hdphoto" Target="../media/hdphoto14.wdp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microsoft.com/office/2007/relationships/hdphoto" Target="../media/hdphoto12.wdp"/><Relationship Id="rId10" Type="http://schemas.microsoft.com/office/2007/relationships/hdphoto" Target="../media/hdphoto10.wdp"/><Relationship Id="rId19" Type="http://schemas.microsoft.com/office/2007/relationships/hdphoto" Target="../media/hdphoto13.wdp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9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7.png"/><Relationship Id="rId5" Type="http://schemas.openxmlformats.org/officeDocument/2006/relationships/tags" Target="../tags/tag5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tags" Target="../tags/tag4.xml"/><Relationship Id="rId9" Type="http://schemas.openxmlformats.org/officeDocument/2006/relationships/image" Target="../media/image9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501452216">
            <a:extLst>
              <a:ext uri="{FF2B5EF4-FFF2-40B4-BE49-F238E27FC236}">
                <a16:creationId xmlns:a16="http://schemas.microsoft.com/office/drawing/2014/main" id="{5AC34A45-D1B3-0351-DFCC-70B12F80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3" y="2522006"/>
            <a:ext cx="3772102" cy="1804681"/>
          </a:xfrm>
          <a:prstGeom prst="rect">
            <a:avLst/>
          </a:prstGeom>
          <a:noFill/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4642587"/>
                      <a:gd name="connsiteY0" fmla="*/ 0 h 2221146"/>
                      <a:gd name="connsiteX1" fmla="*/ 4642587 w 4642587"/>
                      <a:gd name="connsiteY1" fmla="*/ 0 h 2221146"/>
                      <a:gd name="connsiteX2" fmla="*/ 4642587 w 4642587"/>
                      <a:gd name="connsiteY2" fmla="*/ 2221146 h 2221146"/>
                      <a:gd name="connsiteX3" fmla="*/ 0 w 4642587"/>
                      <a:gd name="connsiteY3" fmla="*/ 2221146 h 2221146"/>
                      <a:gd name="connsiteX4" fmla="*/ 0 w 4642587"/>
                      <a:gd name="connsiteY4" fmla="*/ 0 h 222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2587" h="2221146" extrusionOk="0">
                        <a:moveTo>
                          <a:pt x="0" y="0"/>
                        </a:moveTo>
                        <a:cubicBezTo>
                          <a:pt x="1972744" y="155896"/>
                          <a:pt x="2603570" y="98108"/>
                          <a:pt x="4642587" y="0"/>
                        </a:cubicBezTo>
                        <a:cubicBezTo>
                          <a:pt x="4663720" y="1069687"/>
                          <a:pt x="4608995" y="1253456"/>
                          <a:pt x="4642587" y="2221146"/>
                        </a:cubicBezTo>
                        <a:cubicBezTo>
                          <a:pt x="3410161" y="2240037"/>
                          <a:pt x="1855707" y="2362265"/>
                          <a:pt x="0" y="2221146"/>
                        </a:cubicBezTo>
                        <a:cubicBezTo>
                          <a:pt x="155256" y="1737054"/>
                          <a:pt x="-45830" y="9920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44">
            <a:extLst>
              <a:ext uri="{FF2B5EF4-FFF2-40B4-BE49-F238E27FC236}">
                <a16:creationId xmlns:a16="http://schemas.microsoft.com/office/drawing/2014/main" id="{FDBFA7F7-7967-5201-5238-A528CF1DB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500" y="2274576"/>
            <a:ext cx="2441939" cy="214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249"/>
              </a:spcAft>
            </a:pPr>
            <a:r>
              <a:rPr lang="ko-KR" altLang="en-US" sz="1138" kern="0" spc="-4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모의훈련 초기 화면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D9E518E9-3A84-00A3-B924-A72D69C6AE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4640" y="4473158"/>
            <a:ext cx="3773250" cy="1804725"/>
          </a:xfrm>
          <a:prstGeom prst="rect">
            <a:avLst/>
          </a:prstGeom>
          <a:noFill/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36009785">
                  <a:custGeom>
                    <a:avLst/>
                    <a:gdLst>
                      <a:gd name="connsiteX0" fmla="*/ 0 w 4644000"/>
                      <a:gd name="connsiteY0" fmla="*/ 0 h 2221200"/>
                      <a:gd name="connsiteX1" fmla="*/ 4644000 w 4644000"/>
                      <a:gd name="connsiteY1" fmla="*/ 0 h 2221200"/>
                      <a:gd name="connsiteX2" fmla="*/ 4644000 w 4644000"/>
                      <a:gd name="connsiteY2" fmla="*/ 2221200 h 2221200"/>
                      <a:gd name="connsiteX3" fmla="*/ 0 w 4644000"/>
                      <a:gd name="connsiteY3" fmla="*/ 2221200 h 2221200"/>
                      <a:gd name="connsiteX4" fmla="*/ 0 w 4644000"/>
                      <a:gd name="connsiteY4" fmla="*/ 0 h 2221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4000" h="2221200" extrusionOk="0">
                        <a:moveTo>
                          <a:pt x="0" y="0"/>
                        </a:moveTo>
                        <a:cubicBezTo>
                          <a:pt x="1129818" y="-81481"/>
                          <a:pt x="4164327" y="-131925"/>
                          <a:pt x="4644000" y="0"/>
                        </a:cubicBezTo>
                        <a:cubicBezTo>
                          <a:pt x="4717397" y="1076212"/>
                          <a:pt x="4757839" y="1172105"/>
                          <a:pt x="4644000" y="2221200"/>
                        </a:cubicBezTo>
                        <a:cubicBezTo>
                          <a:pt x="2825559" y="2359476"/>
                          <a:pt x="1880106" y="2358690"/>
                          <a:pt x="0" y="2221200"/>
                        </a:cubicBezTo>
                        <a:cubicBezTo>
                          <a:pt x="53823" y="1134683"/>
                          <a:pt x="138652" y="5322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244">
            <a:extLst>
              <a:ext uri="{FF2B5EF4-FFF2-40B4-BE49-F238E27FC236}">
                <a16:creationId xmlns:a16="http://schemas.microsoft.com/office/drawing/2014/main" id="{FB1B3480-A60F-BC20-A73E-3837DBA6E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870" y="4517822"/>
            <a:ext cx="2441939" cy="214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249"/>
              </a:spcAft>
            </a:pPr>
            <a:r>
              <a:rPr lang="ko-KR" altLang="en-US" sz="1138" kern="0" spc="-4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모의훈련 평가 및 리워드 화면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0371D-17BB-B421-D7C4-1B8EBE4595E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640" y="2521962"/>
            <a:ext cx="3773250" cy="1804725"/>
          </a:xfrm>
          <a:prstGeom prst="rect">
            <a:avLst/>
          </a:prstGeom>
          <a:noFill/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065410904">
                  <a:custGeom>
                    <a:avLst/>
                    <a:gdLst>
                      <a:gd name="connsiteX0" fmla="*/ 0 w 4644000"/>
                      <a:gd name="connsiteY0" fmla="*/ 0 h 2221200"/>
                      <a:gd name="connsiteX1" fmla="*/ 4644000 w 4644000"/>
                      <a:gd name="connsiteY1" fmla="*/ 0 h 2221200"/>
                      <a:gd name="connsiteX2" fmla="*/ 4644000 w 4644000"/>
                      <a:gd name="connsiteY2" fmla="*/ 2221200 h 2221200"/>
                      <a:gd name="connsiteX3" fmla="*/ 0 w 4644000"/>
                      <a:gd name="connsiteY3" fmla="*/ 2221200 h 2221200"/>
                      <a:gd name="connsiteX4" fmla="*/ 0 w 4644000"/>
                      <a:gd name="connsiteY4" fmla="*/ 0 h 2221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4000" h="2221200" extrusionOk="0">
                        <a:moveTo>
                          <a:pt x="0" y="0"/>
                        </a:moveTo>
                        <a:cubicBezTo>
                          <a:pt x="1397313" y="57268"/>
                          <a:pt x="3670287" y="126348"/>
                          <a:pt x="4644000" y="0"/>
                        </a:cubicBezTo>
                        <a:cubicBezTo>
                          <a:pt x="4712454" y="357715"/>
                          <a:pt x="4671035" y="1210717"/>
                          <a:pt x="4644000" y="2221200"/>
                        </a:cubicBezTo>
                        <a:cubicBezTo>
                          <a:pt x="3693208" y="2332161"/>
                          <a:pt x="2185012" y="2264265"/>
                          <a:pt x="0" y="2221200"/>
                        </a:cubicBezTo>
                        <a:cubicBezTo>
                          <a:pt x="158045" y="1405065"/>
                          <a:pt x="-48122" y="2852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56E27A-DEF1-9B97-CF50-B01EFC0ADD1A}"/>
              </a:ext>
            </a:extLst>
          </p:cNvPr>
          <p:cNvSpPr/>
          <p:nvPr/>
        </p:nvSpPr>
        <p:spPr>
          <a:xfrm>
            <a:off x="4606828" y="2766219"/>
            <a:ext cx="1344508" cy="74612"/>
          </a:xfrm>
          <a:prstGeom prst="rect">
            <a:avLst/>
          </a:prstGeom>
          <a:solidFill>
            <a:srgbClr val="3F6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25DB24-E47A-F1B4-0728-1C42DCC68917}"/>
              </a:ext>
            </a:extLst>
          </p:cNvPr>
          <p:cNvSpPr/>
          <p:nvPr/>
        </p:nvSpPr>
        <p:spPr>
          <a:xfrm>
            <a:off x="4608845" y="2755251"/>
            <a:ext cx="889603" cy="875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관리자님</a:t>
            </a:r>
            <a:r>
              <a:rPr lang="en-US" altLang="ko-KR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시나리오를</a:t>
            </a:r>
            <a:r>
              <a:rPr lang="en-US" altLang="ko-KR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구성하세요</a:t>
            </a:r>
            <a:r>
              <a:rPr lang="en-US" altLang="ko-KR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27" name="Rectangle 244">
            <a:extLst>
              <a:ext uri="{FF2B5EF4-FFF2-40B4-BE49-F238E27FC236}">
                <a16:creationId xmlns:a16="http://schemas.microsoft.com/office/drawing/2014/main" id="{01D52AA8-8F29-330C-5512-C9A5EB6AB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870" y="2566670"/>
            <a:ext cx="2441939" cy="214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249"/>
              </a:spcAft>
            </a:pPr>
            <a:r>
              <a:rPr lang="ko-KR" altLang="en-US" sz="1138" kern="0" spc="-8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시나리오 저작 및 모의훈련 환경 구성 화면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E90111F-7FEA-866F-CF0E-545BAFD76FA5}"/>
              </a:ext>
            </a:extLst>
          </p:cNvPr>
          <p:cNvGrpSpPr/>
          <p:nvPr/>
        </p:nvGrpSpPr>
        <p:grpSpPr>
          <a:xfrm>
            <a:off x="7580751" y="3097412"/>
            <a:ext cx="448707" cy="369404"/>
            <a:chOff x="8540997" y="2084794"/>
            <a:chExt cx="552255" cy="45465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B47F3A6-C466-B4FB-B7D6-E1B6E405F845}"/>
                </a:ext>
              </a:extLst>
            </p:cNvPr>
            <p:cNvSpPr/>
            <p:nvPr/>
          </p:nvSpPr>
          <p:spPr>
            <a:xfrm>
              <a:off x="8688131" y="2102111"/>
              <a:ext cx="303910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악성메일 대응</a:t>
              </a:r>
              <a:endParaRPr lang="en-US" altLang="ko-KR" sz="406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CDD354-81D6-3ABC-C99A-FAA53C110E18}"/>
                </a:ext>
              </a:extLst>
            </p:cNvPr>
            <p:cNvSpPr/>
            <p:nvPr/>
          </p:nvSpPr>
          <p:spPr>
            <a:xfrm>
              <a:off x="8540997" y="2231669"/>
              <a:ext cx="552255" cy="30777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본 캠페인은 기초단계 시나리오입니다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325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개인정보 입력을 유도하거나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악성코드를 실행 시키도록 합니다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BC8C501-FF17-A913-8C6D-D95D3286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997" y="2084794"/>
              <a:ext cx="111501" cy="111501"/>
            </a:xfrm>
            <a:prstGeom prst="rect">
              <a:avLst/>
            </a:prstGeom>
          </p:spPr>
        </p:pic>
      </p:grp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F28BA4B2-229D-E75E-6FC5-ECFAD8274186}"/>
              </a:ext>
            </a:extLst>
          </p:cNvPr>
          <p:cNvSpPr/>
          <p:nvPr/>
        </p:nvSpPr>
        <p:spPr>
          <a:xfrm flipH="1">
            <a:off x="6593682" y="2947243"/>
            <a:ext cx="698450" cy="1067991"/>
          </a:xfrm>
          <a:prstGeom prst="snip1Rect">
            <a:avLst>
              <a:gd name="adj" fmla="val 4715"/>
            </a:avLst>
          </a:prstGeom>
          <a:solidFill>
            <a:srgbClr val="395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321F40-B817-8E01-1FDE-07049977ADF8}"/>
              </a:ext>
            </a:extLst>
          </p:cNvPr>
          <p:cNvGrpSpPr/>
          <p:nvPr/>
        </p:nvGrpSpPr>
        <p:grpSpPr>
          <a:xfrm>
            <a:off x="6605197" y="2966896"/>
            <a:ext cx="675417" cy="214278"/>
            <a:chOff x="6768380" y="2860256"/>
            <a:chExt cx="831282" cy="263727"/>
          </a:xfrm>
        </p:grpSpPr>
        <p:sp>
          <p:nvSpPr>
            <p:cNvPr id="46" name="사각형: 잘린 대각선 방향 모서리 45">
              <a:extLst>
                <a:ext uri="{FF2B5EF4-FFF2-40B4-BE49-F238E27FC236}">
                  <a16:creationId xmlns:a16="http://schemas.microsoft.com/office/drawing/2014/main" id="{167F9AF1-ACF9-9291-A72B-E817F9FFE628}"/>
                </a:ext>
              </a:extLst>
            </p:cNvPr>
            <p:cNvSpPr/>
            <p:nvPr/>
          </p:nvSpPr>
          <p:spPr>
            <a:xfrm flipH="1">
              <a:off x="6768380" y="2860256"/>
              <a:ext cx="831282" cy="263727"/>
            </a:xfrm>
            <a:prstGeom prst="snip2DiagRect">
              <a:avLst>
                <a:gd name="adj1" fmla="val 0"/>
                <a:gd name="adj2" fmla="val 20279"/>
              </a:avLst>
            </a:prstGeom>
            <a:solidFill>
              <a:srgbClr val="23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B175A23-F21A-B3D9-6F3F-8A1C1854F1D4}"/>
                </a:ext>
              </a:extLst>
            </p:cNvPr>
            <p:cNvSpPr/>
            <p:nvPr/>
          </p:nvSpPr>
          <p:spPr>
            <a:xfrm>
              <a:off x="7046706" y="2895526"/>
              <a:ext cx="274632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Campaign 1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E31B4F3-AC64-1513-97DD-062BE40534C8}"/>
                </a:ext>
              </a:extLst>
            </p:cNvPr>
            <p:cNvSpPr/>
            <p:nvPr/>
          </p:nvSpPr>
          <p:spPr>
            <a:xfrm>
              <a:off x="6825750" y="3002700"/>
              <a:ext cx="716544" cy="615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열람자의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PC</a:t>
              </a: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 이메일을 수신 받습니다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sp>
          <p:nvSpPr>
            <p:cNvPr id="49" name="사각형: 잘린 대각선 방향 모서리 48">
              <a:extLst>
                <a:ext uri="{FF2B5EF4-FFF2-40B4-BE49-F238E27FC236}">
                  <a16:creationId xmlns:a16="http://schemas.microsoft.com/office/drawing/2014/main" id="{9039B86D-7B59-52EA-1362-A2E918058762}"/>
                </a:ext>
              </a:extLst>
            </p:cNvPr>
            <p:cNvSpPr/>
            <p:nvPr/>
          </p:nvSpPr>
          <p:spPr>
            <a:xfrm flipH="1">
              <a:off x="6790904" y="2876550"/>
              <a:ext cx="786234" cy="231138"/>
            </a:xfrm>
            <a:prstGeom prst="snip2DiagRect">
              <a:avLst>
                <a:gd name="adj1" fmla="val 0"/>
                <a:gd name="adj2" fmla="val 20279"/>
              </a:avLst>
            </a:prstGeom>
            <a:noFill/>
            <a:ln w="63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2D1DD88-99F8-2918-9C29-73DB84EF5B9F}"/>
              </a:ext>
            </a:extLst>
          </p:cNvPr>
          <p:cNvGrpSpPr/>
          <p:nvPr/>
        </p:nvGrpSpPr>
        <p:grpSpPr>
          <a:xfrm>
            <a:off x="6605197" y="3213777"/>
            <a:ext cx="675417" cy="214278"/>
            <a:chOff x="6768380" y="2860256"/>
            <a:chExt cx="831282" cy="263727"/>
          </a:xfrm>
        </p:grpSpPr>
        <p:sp>
          <p:nvSpPr>
            <p:cNvPr id="42" name="사각형: 잘린 대각선 방향 모서리 41">
              <a:extLst>
                <a:ext uri="{FF2B5EF4-FFF2-40B4-BE49-F238E27FC236}">
                  <a16:creationId xmlns:a16="http://schemas.microsoft.com/office/drawing/2014/main" id="{F6CA767E-302D-1384-9B57-D1D3EE51B73E}"/>
                </a:ext>
              </a:extLst>
            </p:cNvPr>
            <p:cNvSpPr/>
            <p:nvPr/>
          </p:nvSpPr>
          <p:spPr>
            <a:xfrm flipH="1">
              <a:off x="6768380" y="2860256"/>
              <a:ext cx="831282" cy="263727"/>
            </a:xfrm>
            <a:prstGeom prst="snip2DiagRect">
              <a:avLst>
                <a:gd name="adj1" fmla="val 0"/>
                <a:gd name="adj2" fmla="val 20279"/>
              </a:avLst>
            </a:prstGeom>
            <a:solidFill>
              <a:srgbClr val="23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A4F8628-67C8-1541-DAC7-2146AF85D1EF}"/>
                </a:ext>
              </a:extLst>
            </p:cNvPr>
            <p:cNvSpPr/>
            <p:nvPr/>
          </p:nvSpPr>
          <p:spPr>
            <a:xfrm>
              <a:off x="7046706" y="2895526"/>
              <a:ext cx="274632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Campaign 2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AFDA0AE-642F-DA0F-A1CC-B12BAF342B2C}"/>
                </a:ext>
              </a:extLst>
            </p:cNvPr>
            <p:cNvSpPr/>
            <p:nvPr/>
          </p:nvSpPr>
          <p:spPr>
            <a:xfrm>
              <a:off x="6825750" y="3002700"/>
              <a:ext cx="716544" cy="615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주유쿠폰 메일을 다운 받은 후 열람 합니다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sp>
          <p:nvSpPr>
            <p:cNvPr id="45" name="사각형: 잘린 대각선 방향 모서리 44">
              <a:extLst>
                <a:ext uri="{FF2B5EF4-FFF2-40B4-BE49-F238E27FC236}">
                  <a16:creationId xmlns:a16="http://schemas.microsoft.com/office/drawing/2014/main" id="{E3F2844A-28E2-7FE4-90F6-EE75572D3623}"/>
                </a:ext>
              </a:extLst>
            </p:cNvPr>
            <p:cNvSpPr/>
            <p:nvPr/>
          </p:nvSpPr>
          <p:spPr>
            <a:xfrm flipH="1">
              <a:off x="6790904" y="2876550"/>
              <a:ext cx="786234" cy="231138"/>
            </a:xfrm>
            <a:prstGeom prst="snip2DiagRect">
              <a:avLst>
                <a:gd name="adj1" fmla="val 0"/>
                <a:gd name="adj2" fmla="val 20279"/>
              </a:avLst>
            </a:prstGeom>
            <a:noFill/>
            <a:ln w="63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374910A-775A-6EE6-88D5-0BDF0C88F8F6}"/>
              </a:ext>
            </a:extLst>
          </p:cNvPr>
          <p:cNvGrpSpPr/>
          <p:nvPr/>
        </p:nvGrpSpPr>
        <p:grpSpPr>
          <a:xfrm>
            <a:off x="6605197" y="3460657"/>
            <a:ext cx="675417" cy="214278"/>
            <a:chOff x="6768380" y="2860256"/>
            <a:chExt cx="831282" cy="263727"/>
          </a:xfrm>
        </p:grpSpPr>
        <p:sp>
          <p:nvSpPr>
            <p:cNvPr id="38" name="사각형: 잘린 대각선 방향 모서리 37">
              <a:extLst>
                <a:ext uri="{FF2B5EF4-FFF2-40B4-BE49-F238E27FC236}">
                  <a16:creationId xmlns:a16="http://schemas.microsoft.com/office/drawing/2014/main" id="{CBAF7427-BA3F-74D1-EFAC-7052B286AB8E}"/>
                </a:ext>
              </a:extLst>
            </p:cNvPr>
            <p:cNvSpPr/>
            <p:nvPr/>
          </p:nvSpPr>
          <p:spPr>
            <a:xfrm flipH="1">
              <a:off x="6768380" y="2860256"/>
              <a:ext cx="831282" cy="263727"/>
            </a:xfrm>
            <a:prstGeom prst="snip2DiagRect">
              <a:avLst>
                <a:gd name="adj1" fmla="val 0"/>
                <a:gd name="adj2" fmla="val 20279"/>
              </a:avLst>
            </a:prstGeom>
            <a:solidFill>
              <a:srgbClr val="23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0470518-E534-42ED-7C4E-13184EDE264F}"/>
                </a:ext>
              </a:extLst>
            </p:cNvPr>
            <p:cNvSpPr/>
            <p:nvPr/>
          </p:nvSpPr>
          <p:spPr>
            <a:xfrm>
              <a:off x="7046706" y="2895526"/>
              <a:ext cx="274632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Campaign 3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859129-6FF0-6BDD-9B23-87E9E10758BC}"/>
                </a:ext>
              </a:extLst>
            </p:cNvPr>
            <p:cNvSpPr/>
            <p:nvPr/>
          </p:nvSpPr>
          <p:spPr>
            <a:xfrm>
              <a:off x="6825750" y="3002700"/>
              <a:ext cx="716544" cy="615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연말정산 안내 메일을 수신 받습니다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sp>
          <p:nvSpPr>
            <p:cNvPr id="41" name="사각형: 잘린 대각선 방향 모서리 40">
              <a:extLst>
                <a:ext uri="{FF2B5EF4-FFF2-40B4-BE49-F238E27FC236}">
                  <a16:creationId xmlns:a16="http://schemas.microsoft.com/office/drawing/2014/main" id="{4D9715F1-AD05-8FAF-2889-67DAF6382973}"/>
                </a:ext>
              </a:extLst>
            </p:cNvPr>
            <p:cNvSpPr/>
            <p:nvPr/>
          </p:nvSpPr>
          <p:spPr>
            <a:xfrm flipH="1">
              <a:off x="6790904" y="2876550"/>
              <a:ext cx="786234" cy="231138"/>
            </a:xfrm>
            <a:prstGeom prst="snip2DiagRect">
              <a:avLst>
                <a:gd name="adj1" fmla="val 0"/>
                <a:gd name="adj2" fmla="val 20279"/>
              </a:avLst>
            </a:prstGeom>
            <a:noFill/>
            <a:ln w="63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89856FF-AA4F-8296-F900-2BB5846FBAA8}"/>
              </a:ext>
            </a:extLst>
          </p:cNvPr>
          <p:cNvGrpSpPr/>
          <p:nvPr/>
        </p:nvGrpSpPr>
        <p:grpSpPr>
          <a:xfrm>
            <a:off x="6605197" y="3707539"/>
            <a:ext cx="675417" cy="214278"/>
            <a:chOff x="6768380" y="2860256"/>
            <a:chExt cx="831282" cy="263727"/>
          </a:xfrm>
        </p:grpSpPr>
        <p:sp>
          <p:nvSpPr>
            <p:cNvPr id="34" name="사각형: 잘린 대각선 방향 모서리 33">
              <a:extLst>
                <a:ext uri="{FF2B5EF4-FFF2-40B4-BE49-F238E27FC236}">
                  <a16:creationId xmlns:a16="http://schemas.microsoft.com/office/drawing/2014/main" id="{C4037E02-F5E8-EE31-5B09-FA0D21BB52F5}"/>
                </a:ext>
              </a:extLst>
            </p:cNvPr>
            <p:cNvSpPr/>
            <p:nvPr/>
          </p:nvSpPr>
          <p:spPr>
            <a:xfrm flipH="1">
              <a:off x="6768380" y="2860256"/>
              <a:ext cx="831282" cy="263727"/>
            </a:xfrm>
            <a:prstGeom prst="snip2DiagRect">
              <a:avLst>
                <a:gd name="adj1" fmla="val 0"/>
                <a:gd name="adj2" fmla="val 20279"/>
              </a:avLst>
            </a:prstGeom>
            <a:solidFill>
              <a:srgbClr val="23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B1420EE-664F-D29A-259D-1ABB0A9CFF0D}"/>
                </a:ext>
              </a:extLst>
            </p:cNvPr>
            <p:cNvSpPr/>
            <p:nvPr/>
          </p:nvSpPr>
          <p:spPr>
            <a:xfrm>
              <a:off x="7046706" y="2895526"/>
              <a:ext cx="274632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Campaign 4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CD8DD7F-940C-467D-B441-C8F2870AB6A5}"/>
                </a:ext>
              </a:extLst>
            </p:cNvPr>
            <p:cNvSpPr/>
            <p:nvPr/>
          </p:nvSpPr>
          <p:spPr>
            <a:xfrm>
              <a:off x="6825750" y="3002700"/>
              <a:ext cx="716544" cy="615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택배 배송 안내 메일을 수신 받습니다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sp>
          <p:nvSpPr>
            <p:cNvPr id="37" name="사각형: 잘린 대각선 방향 모서리 36">
              <a:extLst>
                <a:ext uri="{FF2B5EF4-FFF2-40B4-BE49-F238E27FC236}">
                  <a16:creationId xmlns:a16="http://schemas.microsoft.com/office/drawing/2014/main" id="{FC6C2DCF-7DF3-D34B-2955-C2A679DB4286}"/>
                </a:ext>
              </a:extLst>
            </p:cNvPr>
            <p:cNvSpPr/>
            <p:nvPr/>
          </p:nvSpPr>
          <p:spPr>
            <a:xfrm flipH="1">
              <a:off x="6790904" y="2876550"/>
              <a:ext cx="786234" cy="231138"/>
            </a:xfrm>
            <a:prstGeom prst="snip2DiagRect">
              <a:avLst>
                <a:gd name="adj1" fmla="val 0"/>
                <a:gd name="adj2" fmla="val 20279"/>
              </a:avLst>
            </a:prstGeom>
            <a:noFill/>
            <a:ln w="63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20E75C5A-2845-7FB1-4800-379562A9493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8" y="4811295"/>
            <a:ext cx="3773250" cy="1804725"/>
          </a:xfrm>
          <a:prstGeom prst="rect">
            <a:avLst/>
          </a:prstGeom>
          <a:noFill/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087735711">
                  <a:custGeom>
                    <a:avLst/>
                    <a:gdLst>
                      <a:gd name="connsiteX0" fmla="*/ 0 w 4644000"/>
                      <a:gd name="connsiteY0" fmla="*/ 0 h 2221200"/>
                      <a:gd name="connsiteX1" fmla="*/ 4644000 w 4644000"/>
                      <a:gd name="connsiteY1" fmla="*/ 0 h 2221200"/>
                      <a:gd name="connsiteX2" fmla="*/ 4644000 w 4644000"/>
                      <a:gd name="connsiteY2" fmla="*/ 2221200 h 2221200"/>
                      <a:gd name="connsiteX3" fmla="*/ 0 w 4644000"/>
                      <a:gd name="connsiteY3" fmla="*/ 2221200 h 2221200"/>
                      <a:gd name="connsiteX4" fmla="*/ 0 w 4644000"/>
                      <a:gd name="connsiteY4" fmla="*/ 0 h 2221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4000" h="2221200" extrusionOk="0">
                        <a:moveTo>
                          <a:pt x="0" y="0"/>
                        </a:moveTo>
                        <a:cubicBezTo>
                          <a:pt x="1323073" y="-92224"/>
                          <a:pt x="2955800" y="-28614"/>
                          <a:pt x="4644000" y="0"/>
                        </a:cubicBezTo>
                        <a:cubicBezTo>
                          <a:pt x="4476792" y="291161"/>
                          <a:pt x="4638780" y="1382670"/>
                          <a:pt x="4644000" y="2221200"/>
                        </a:cubicBezTo>
                        <a:cubicBezTo>
                          <a:pt x="3775905" y="2101759"/>
                          <a:pt x="1911436" y="2059203"/>
                          <a:pt x="0" y="2221200"/>
                        </a:cubicBezTo>
                        <a:cubicBezTo>
                          <a:pt x="50330" y="1290568"/>
                          <a:pt x="18744" y="6147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Rectangle 244">
            <a:extLst>
              <a:ext uri="{FF2B5EF4-FFF2-40B4-BE49-F238E27FC236}">
                <a16:creationId xmlns:a16="http://schemas.microsoft.com/office/drawing/2014/main" id="{69CD999B-8F54-3632-9EF3-89C29A68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175" y="4517822"/>
            <a:ext cx="2441939" cy="214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249"/>
              </a:spcAft>
            </a:pPr>
            <a:r>
              <a:rPr lang="ko-KR" altLang="en-US" sz="1138" kern="0" spc="-4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모의훈련 캠페인 </a:t>
            </a:r>
            <a:r>
              <a:rPr lang="ko-KR" altLang="en-US" sz="1138" kern="0" spc="-41" dirty="0" err="1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배틀룸</a:t>
            </a:r>
            <a:r>
              <a:rPr lang="ko-KR" altLang="en-US" sz="1138" kern="0" spc="-4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화면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1C9915B-2E3E-F4AC-52A6-A0243ECCB3AA}"/>
              </a:ext>
            </a:extLst>
          </p:cNvPr>
          <p:cNvGrpSpPr/>
          <p:nvPr/>
        </p:nvGrpSpPr>
        <p:grpSpPr>
          <a:xfrm>
            <a:off x="2916926" y="4985312"/>
            <a:ext cx="448707" cy="569459"/>
            <a:chOff x="8540997" y="2084794"/>
            <a:chExt cx="552255" cy="70087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CF0302E-21F1-2838-3759-AF094058C6C7}"/>
                </a:ext>
              </a:extLst>
            </p:cNvPr>
            <p:cNvSpPr/>
            <p:nvPr/>
          </p:nvSpPr>
          <p:spPr>
            <a:xfrm>
              <a:off x="8688131" y="2102111"/>
              <a:ext cx="303910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악성메일 대응</a:t>
              </a:r>
              <a:endParaRPr lang="en-US" altLang="ko-KR" sz="406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38D566-FBF0-79D3-21A2-981A0CDE17D3}"/>
                </a:ext>
              </a:extLst>
            </p:cNvPr>
            <p:cNvSpPr/>
            <p:nvPr/>
          </p:nvSpPr>
          <p:spPr>
            <a:xfrm>
              <a:off x="8540997" y="2231669"/>
              <a:ext cx="552255" cy="5539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본 캠페인은 기초단계 시나리오입니다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325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개인정보 입력을 유도하거나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악성코드를 실행 시키도록 합니다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325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임직원의 보안 인식 제고 및 기업의 탐지 능력을 향상시킵니다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325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D94DB8A-B046-5E93-CE60-9808A2C8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997" y="2084794"/>
              <a:ext cx="111501" cy="111501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C01181-AA34-4FDE-FFAA-B44CD6368C59}"/>
              </a:ext>
            </a:extLst>
          </p:cNvPr>
          <p:cNvSpPr/>
          <p:nvPr/>
        </p:nvSpPr>
        <p:spPr>
          <a:xfrm>
            <a:off x="2550442" y="5119873"/>
            <a:ext cx="636894" cy="15016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-146991" algn="ctr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88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Campaign</a:t>
            </a:r>
            <a:r>
              <a:rPr lang="ko-KR" altLang="en-US" sz="488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488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</a:p>
          <a:p>
            <a:pPr indent="-146991" algn="ctr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88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악성메일 대응훈련</a:t>
            </a:r>
            <a:endParaRPr lang="en-US" altLang="ko-KR" sz="488" kern="0" spc="-41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FFFF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57F6AEF-2CE5-CA16-A7A6-CD557CB3D7B7}"/>
              </a:ext>
            </a:extLst>
          </p:cNvPr>
          <p:cNvSpPr/>
          <p:nvPr/>
        </p:nvSpPr>
        <p:spPr>
          <a:xfrm>
            <a:off x="2565069" y="5303194"/>
            <a:ext cx="607640" cy="2623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algn="just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E-mail</a:t>
            </a:r>
            <a:r>
              <a:rPr lang="ko-KR" altLang="en-US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통한 정보유출사고 및 악성코드 감염으로 인한 침해사고 예방을 위하여 외부에서 발송 된 악성메일에 대한 인식수준을 향상시켜 메일을 열람하지 않도록 사전에 훈련하며</a:t>
            </a:r>
            <a:r>
              <a:rPr lang="en-US" altLang="ko-KR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지속적인 반복훈련을 통해 개개인의 분별력 제고 및 보안 의식 향상을 추구합니다</a:t>
            </a:r>
            <a:r>
              <a:rPr lang="en-US" altLang="ko-KR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967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DA3E50-257D-E82B-17CD-68E559AD4C0B}"/>
              </a:ext>
            </a:extLst>
          </p:cNvPr>
          <p:cNvSpPr/>
          <p:nvPr/>
        </p:nvSpPr>
        <p:spPr>
          <a:xfrm>
            <a:off x="347843" y="1421118"/>
            <a:ext cx="6358916" cy="3519181"/>
          </a:xfrm>
          <a:prstGeom prst="rect">
            <a:avLst/>
          </a:prstGeom>
          <a:solidFill>
            <a:srgbClr val="1A2034"/>
          </a:solidFill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4642587"/>
                      <a:gd name="connsiteY0" fmla="*/ 0 h 2221146"/>
                      <a:gd name="connsiteX1" fmla="*/ 4642587 w 4642587"/>
                      <a:gd name="connsiteY1" fmla="*/ 0 h 2221146"/>
                      <a:gd name="connsiteX2" fmla="*/ 4642587 w 4642587"/>
                      <a:gd name="connsiteY2" fmla="*/ 2221146 h 2221146"/>
                      <a:gd name="connsiteX3" fmla="*/ 0 w 4642587"/>
                      <a:gd name="connsiteY3" fmla="*/ 2221146 h 2221146"/>
                      <a:gd name="connsiteX4" fmla="*/ 0 w 4642587"/>
                      <a:gd name="connsiteY4" fmla="*/ 0 h 222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2587" h="2221146" extrusionOk="0">
                        <a:moveTo>
                          <a:pt x="0" y="0"/>
                        </a:moveTo>
                        <a:cubicBezTo>
                          <a:pt x="1972744" y="155896"/>
                          <a:pt x="2603570" y="98108"/>
                          <a:pt x="4642587" y="0"/>
                        </a:cubicBezTo>
                        <a:cubicBezTo>
                          <a:pt x="4663720" y="1069687"/>
                          <a:pt x="4608995" y="1253456"/>
                          <a:pt x="4642587" y="2221146"/>
                        </a:cubicBezTo>
                        <a:cubicBezTo>
                          <a:pt x="3410161" y="2240037"/>
                          <a:pt x="1855707" y="2362265"/>
                          <a:pt x="0" y="2221146"/>
                        </a:cubicBezTo>
                        <a:cubicBezTo>
                          <a:pt x="155256" y="1737054"/>
                          <a:pt x="-45830" y="9920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9923AC-67A3-3C1C-0964-D665FB8E8D6E}"/>
              </a:ext>
            </a:extLst>
          </p:cNvPr>
          <p:cNvSpPr/>
          <p:nvPr/>
        </p:nvSpPr>
        <p:spPr>
          <a:xfrm>
            <a:off x="371216" y="2095185"/>
            <a:ext cx="807103" cy="2616707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26357BD-A5E1-5984-0259-688973B346DC}"/>
              </a:ext>
            </a:extLst>
          </p:cNvPr>
          <p:cNvSpPr/>
          <p:nvPr/>
        </p:nvSpPr>
        <p:spPr>
          <a:xfrm>
            <a:off x="1286837" y="2061072"/>
            <a:ext cx="4354666" cy="2650820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0C341C-F715-A03F-E930-CDE606E8E103}"/>
              </a:ext>
            </a:extLst>
          </p:cNvPr>
          <p:cNvSpPr/>
          <p:nvPr/>
        </p:nvSpPr>
        <p:spPr>
          <a:xfrm>
            <a:off x="344321" y="5324475"/>
            <a:ext cx="1485900" cy="485775"/>
          </a:xfrm>
          <a:prstGeom prst="roundRect">
            <a:avLst/>
          </a:prstGeom>
          <a:solidFill>
            <a:srgbClr val="3C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050AF1-801B-DF68-8CAA-DD3F2D040362}"/>
              </a:ext>
            </a:extLst>
          </p:cNvPr>
          <p:cNvSpPr/>
          <p:nvPr/>
        </p:nvSpPr>
        <p:spPr>
          <a:xfrm>
            <a:off x="5729408" y="2061072"/>
            <a:ext cx="889446" cy="2650820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3CA24E4-5F68-8503-4118-38C72180CD0D}"/>
              </a:ext>
            </a:extLst>
          </p:cNvPr>
          <p:cNvSpPr/>
          <p:nvPr/>
        </p:nvSpPr>
        <p:spPr>
          <a:xfrm>
            <a:off x="344321" y="5899248"/>
            <a:ext cx="1485900" cy="485775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6DF7C9-BF14-6BC0-A260-94AFEAABE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1421118"/>
            <a:ext cx="1356442" cy="39513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553769-586E-8E3B-CF0E-9E7FC7C1E1B6}"/>
              </a:ext>
            </a:extLst>
          </p:cNvPr>
          <p:cNvSpPr/>
          <p:nvPr/>
        </p:nvSpPr>
        <p:spPr>
          <a:xfrm>
            <a:off x="733825" y="1479516"/>
            <a:ext cx="5553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몰입형 사이버 모의훈련을 위한 </a:t>
            </a:r>
            <a:r>
              <a:rPr lang="en-US" altLang="ko-KR" sz="1000" b="1" dirty="0">
                <a:solidFill>
                  <a:schemeClr val="bg1"/>
                </a:solidFill>
              </a:rPr>
              <a:t>AI </a:t>
            </a:r>
            <a:r>
              <a:rPr lang="ko-KR" altLang="en-US" sz="1000" b="1" dirty="0">
                <a:solidFill>
                  <a:schemeClr val="bg1"/>
                </a:solidFill>
              </a:rPr>
              <a:t>기반 온라인 사이버 레인지 학습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49F262-C7D6-5F83-921A-9E619A14F275}"/>
              </a:ext>
            </a:extLst>
          </p:cNvPr>
          <p:cNvGrpSpPr/>
          <p:nvPr/>
        </p:nvGrpSpPr>
        <p:grpSpPr>
          <a:xfrm>
            <a:off x="510151" y="3363505"/>
            <a:ext cx="482629" cy="180487"/>
            <a:chOff x="7908399" y="5931657"/>
            <a:chExt cx="482629" cy="180487"/>
          </a:xfrm>
        </p:grpSpPr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79EDC63D-E445-3604-210C-6308D3116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6035401"/>
              <a:ext cx="482629" cy="76743"/>
            </a:xfrm>
            <a:custGeom>
              <a:avLst/>
              <a:gdLst>
                <a:gd name="T0" fmla="*/ 229 w 251"/>
                <a:gd name="T1" fmla="*/ 40 h 54"/>
                <a:gd name="T2" fmla="*/ 23 w 251"/>
                <a:gd name="T3" fmla="*/ 40 h 54"/>
                <a:gd name="T4" fmla="*/ 23 w 251"/>
                <a:gd name="T5" fmla="*/ 0 h 54"/>
                <a:gd name="T6" fmla="*/ 0 w 251"/>
                <a:gd name="T7" fmla="*/ 0 h 54"/>
                <a:gd name="T8" fmla="*/ 0 w 251"/>
                <a:gd name="T9" fmla="*/ 54 h 54"/>
                <a:gd name="T10" fmla="*/ 251 w 251"/>
                <a:gd name="T11" fmla="*/ 54 h 54"/>
                <a:gd name="T12" fmla="*/ 251 w 251"/>
                <a:gd name="T13" fmla="*/ 0 h 54"/>
                <a:gd name="T14" fmla="*/ 229 w 251"/>
                <a:gd name="T15" fmla="*/ 0 h 54"/>
                <a:gd name="T16" fmla="*/ 229 w 251"/>
                <a:gd name="T17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4">
                  <a:moveTo>
                    <a:pt x="229" y="40"/>
                  </a:moveTo>
                  <a:lnTo>
                    <a:pt x="23" y="4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251" y="54"/>
                  </a:lnTo>
                  <a:lnTo>
                    <a:pt x="251" y="0"/>
                  </a:lnTo>
                  <a:lnTo>
                    <a:pt x="229" y="0"/>
                  </a:lnTo>
                  <a:lnTo>
                    <a:pt x="229" y="4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E0696FE8-B574-DB62-4F88-E1586E482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8968" y="6037591"/>
              <a:ext cx="361491" cy="45730"/>
            </a:xfrm>
            <a:custGeom>
              <a:avLst/>
              <a:gdLst>
                <a:gd name="T0" fmla="*/ 220 w 235"/>
                <a:gd name="T1" fmla="*/ 30 h 30"/>
                <a:gd name="T2" fmla="*/ 235 w 235"/>
                <a:gd name="T3" fmla="*/ 15 h 30"/>
                <a:gd name="T4" fmla="*/ 220 w 235"/>
                <a:gd name="T5" fmla="*/ 0 h 30"/>
                <a:gd name="T6" fmla="*/ 15 w 235"/>
                <a:gd name="T7" fmla="*/ 0 h 30"/>
                <a:gd name="T8" fmla="*/ 0 w 235"/>
                <a:gd name="T9" fmla="*/ 15 h 30"/>
                <a:gd name="T10" fmla="*/ 15 w 235"/>
                <a:gd name="T11" fmla="*/ 30 h 30"/>
                <a:gd name="T12" fmla="*/ 220 w 235"/>
                <a:gd name="T13" fmla="*/ 30 h 30"/>
                <a:gd name="T14" fmla="*/ 204 w 235"/>
                <a:gd name="T15" fmla="*/ 6 h 30"/>
                <a:gd name="T16" fmla="*/ 213 w 235"/>
                <a:gd name="T17" fmla="*/ 15 h 30"/>
                <a:gd name="T18" fmla="*/ 204 w 235"/>
                <a:gd name="T19" fmla="*/ 24 h 30"/>
                <a:gd name="T20" fmla="*/ 196 w 235"/>
                <a:gd name="T21" fmla="*/ 15 h 30"/>
                <a:gd name="T22" fmla="*/ 204 w 235"/>
                <a:gd name="T23" fmla="*/ 6 h 30"/>
                <a:gd name="T24" fmla="*/ 169 w 235"/>
                <a:gd name="T25" fmla="*/ 6 h 30"/>
                <a:gd name="T26" fmla="*/ 178 w 235"/>
                <a:gd name="T27" fmla="*/ 15 h 30"/>
                <a:gd name="T28" fmla="*/ 169 w 235"/>
                <a:gd name="T29" fmla="*/ 24 h 30"/>
                <a:gd name="T30" fmla="*/ 161 w 235"/>
                <a:gd name="T31" fmla="*/ 15 h 30"/>
                <a:gd name="T32" fmla="*/ 169 w 235"/>
                <a:gd name="T33" fmla="*/ 6 h 30"/>
                <a:gd name="T34" fmla="*/ 135 w 235"/>
                <a:gd name="T35" fmla="*/ 6 h 30"/>
                <a:gd name="T36" fmla="*/ 143 w 235"/>
                <a:gd name="T37" fmla="*/ 15 h 30"/>
                <a:gd name="T38" fmla="*/ 135 w 235"/>
                <a:gd name="T39" fmla="*/ 24 h 30"/>
                <a:gd name="T40" fmla="*/ 126 w 235"/>
                <a:gd name="T41" fmla="*/ 15 h 30"/>
                <a:gd name="T42" fmla="*/ 135 w 235"/>
                <a:gd name="T43" fmla="*/ 6 h 30"/>
                <a:gd name="T44" fmla="*/ 100 w 235"/>
                <a:gd name="T45" fmla="*/ 6 h 30"/>
                <a:gd name="T46" fmla="*/ 109 w 235"/>
                <a:gd name="T47" fmla="*/ 15 h 30"/>
                <a:gd name="T48" fmla="*/ 100 w 235"/>
                <a:gd name="T49" fmla="*/ 24 h 30"/>
                <a:gd name="T50" fmla="*/ 91 w 235"/>
                <a:gd name="T51" fmla="*/ 15 h 30"/>
                <a:gd name="T52" fmla="*/ 100 w 235"/>
                <a:gd name="T53" fmla="*/ 6 h 30"/>
                <a:gd name="T54" fmla="*/ 65 w 235"/>
                <a:gd name="T55" fmla="*/ 6 h 30"/>
                <a:gd name="T56" fmla="*/ 74 w 235"/>
                <a:gd name="T57" fmla="*/ 15 h 30"/>
                <a:gd name="T58" fmla="*/ 65 w 235"/>
                <a:gd name="T59" fmla="*/ 24 h 30"/>
                <a:gd name="T60" fmla="*/ 57 w 235"/>
                <a:gd name="T61" fmla="*/ 15 h 30"/>
                <a:gd name="T62" fmla="*/ 65 w 235"/>
                <a:gd name="T63" fmla="*/ 6 h 30"/>
                <a:gd name="T64" fmla="*/ 31 w 235"/>
                <a:gd name="T65" fmla="*/ 6 h 30"/>
                <a:gd name="T66" fmla="*/ 39 w 235"/>
                <a:gd name="T67" fmla="*/ 15 h 30"/>
                <a:gd name="T68" fmla="*/ 31 w 235"/>
                <a:gd name="T69" fmla="*/ 24 h 30"/>
                <a:gd name="T70" fmla="*/ 22 w 235"/>
                <a:gd name="T71" fmla="*/ 15 h 30"/>
                <a:gd name="T72" fmla="*/ 31 w 235"/>
                <a:gd name="T73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5" h="30">
                  <a:moveTo>
                    <a:pt x="220" y="30"/>
                  </a:moveTo>
                  <a:cubicBezTo>
                    <a:pt x="228" y="30"/>
                    <a:pt x="235" y="23"/>
                    <a:pt x="235" y="15"/>
                  </a:cubicBezTo>
                  <a:cubicBezTo>
                    <a:pt x="235" y="7"/>
                    <a:pt x="228" y="0"/>
                    <a:pt x="22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lnTo>
                    <a:pt x="220" y="30"/>
                  </a:lnTo>
                  <a:close/>
                  <a:moveTo>
                    <a:pt x="204" y="6"/>
                  </a:moveTo>
                  <a:cubicBezTo>
                    <a:pt x="209" y="6"/>
                    <a:pt x="213" y="10"/>
                    <a:pt x="213" y="15"/>
                  </a:cubicBezTo>
                  <a:cubicBezTo>
                    <a:pt x="213" y="20"/>
                    <a:pt x="209" y="24"/>
                    <a:pt x="204" y="24"/>
                  </a:cubicBezTo>
                  <a:cubicBezTo>
                    <a:pt x="199" y="24"/>
                    <a:pt x="196" y="20"/>
                    <a:pt x="196" y="15"/>
                  </a:cubicBezTo>
                  <a:cubicBezTo>
                    <a:pt x="196" y="10"/>
                    <a:pt x="199" y="6"/>
                    <a:pt x="204" y="6"/>
                  </a:cubicBezTo>
                  <a:close/>
                  <a:moveTo>
                    <a:pt x="169" y="6"/>
                  </a:moveTo>
                  <a:cubicBezTo>
                    <a:pt x="174" y="6"/>
                    <a:pt x="178" y="10"/>
                    <a:pt x="178" y="15"/>
                  </a:cubicBezTo>
                  <a:cubicBezTo>
                    <a:pt x="178" y="20"/>
                    <a:pt x="174" y="24"/>
                    <a:pt x="169" y="24"/>
                  </a:cubicBezTo>
                  <a:cubicBezTo>
                    <a:pt x="165" y="24"/>
                    <a:pt x="161" y="20"/>
                    <a:pt x="161" y="15"/>
                  </a:cubicBezTo>
                  <a:cubicBezTo>
                    <a:pt x="161" y="10"/>
                    <a:pt x="165" y="6"/>
                    <a:pt x="169" y="6"/>
                  </a:cubicBezTo>
                  <a:close/>
                  <a:moveTo>
                    <a:pt x="135" y="6"/>
                  </a:moveTo>
                  <a:cubicBezTo>
                    <a:pt x="140" y="6"/>
                    <a:pt x="143" y="10"/>
                    <a:pt x="143" y="15"/>
                  </a:cubicBezTo>
                  <a:cubicBezTo>
                    <a:pt x="143" y="20"/>
                    <a:pt x="140" y="24"/>
                    <a:pt x="135" y="24"/>
                  </a:cubicBezTo>
                  <a:cubicBezTo>
                    <a:pt x="130" y="24"/>
                    <a:pt x="126" y="20"/>
                    <a:pt x="126" y="15"/>
                  </a:cubicBezTo>
                  <a:cubicBezTo>
                    <a:pt x="126" y="10"/>
                    <a:pt x="130" y="6"/>
                    <a:pt x="135" y="6"/>
                  </a:cubicBezTo>
                  <a:close/>
                  <a:moveTo>
                    <a:pt x="100" y="6"/>
                  </a:moveTo>
                  <a:cubicBezTo>
                    <a:pt x="105" y="6"/>
                    <a:pt x="109" y="10"/>
                    <a:pt x="109" y="15"/>
                  </a:cubicBezTo>
                  <a:cubicBezTo>
                    <a:pt x="109" y="20"/>
                    <a:pt x="105" y="24"/>
                    <a:pt x="100" y="24"/>
                  </a:cubicBezTo>
                  <a:cubicBezTo>
                    <a:pt x="95" y="24"/>
                    <a:pt x="91" y="20"/>
                    <a:pt x="91" y="15"/>
                  </a:cubicBezTo>
                  <a:cubicBezTo>
                    <a:pt x="91" y="10"/>
                    <a:pt x="95" y="6"/>
                    <a:pt x="100" y="6"/>
                  </a:cubicBezTo>
                  <a:close/>
                  <a:moveTo>
                    <a:pt x="65" y="6"/>
                  </a:moveTo>
                  <a:cubicBezTo>
                    <a:pt x="70" y="6"/>
                    <a:pt x="74" y="10"/>
                    <a:pt x="74" y="15"/>
                  </a:cubicBezTo>
                  <a:cubicBezTo>
                    <a:pt x="74" y="20"/>
                    <a:pt x="70" y="24"/>
                    <a:pt x="65" y="24"/>
                  </a:cubicBezTo>
                  <a:cubicBezTo>
                    <a:pt x="61" y="24"/>
                    <a:pt x="57" y="20"/>
                    <a:pt x="57" y="15"/>
                  </a:cubicBezTo>
                  <a:cubicBezTo>
                    <a:pt x="57" y="10"/>
                    <a:pt x="61" y="6"/>
                    <a:pt x="65" y="6"/>
                  </a:cubicBezTo>
                  <a:close/>
                  <a:moveTo>
                    <a:pt x="31" y="6"/>
                  </a:moveTo>
                  <a:cubicBezTo>
                    <a:pt x="35" y="6"/>
                    <a:pt x="39" y="10"/>
                    <a:pt x="39" y="15"/>
                  </a:cubicBezTo>
                  <a:cubicBezTo>
                    <a:pt x="39" y="20"/>
                    <a:pt x="35" y="24"/>
                    <a:pt x="31" y="24"/>
                  </a:cubicBezTo>
                  <a:cubicBezTo>
                    <a:pt x="26" y="24"/>
                    <a:pt x="22" y="20"/>
                    <a:pt x="22" y="15"/>
                  </a:cubicBezTo>
                  <a:cubicBezTo>
                    <a:pt x="22" y="10"/>
                    <a:pt x="26" y="6"/>
                    <a:pt x="31" y="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17CF3367-C549-089D-015D-9DECC97CE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037" y="5931657"/>
              <a:ext cx="32689" cy="12791"/>
            </a:xfrm>
            <a:custGeom>
              <a:avLst/>
              <a:gdLst>
                <a:gd name="T0" fmla="*/ 11 w 22"/>
                <a:gd name="T1" fmla="*/ 0 h 11"/>
                <a:gd name="T2" fmla="*/ 0 w 22"/>
                <a:gd name="T3" fmla="*/ 11 h 11"/>
                <a:gd name="T4" fmla="*/ 22 w 22"/>
                <a:gd name="T5" fmla="*/ 11 h 11"/>
                <a:gd name="T6" fmla="*/ 11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46C8971D-289B-3347-0161-1F028E96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5952974"/>
              <a:ext cx="482629" cy="72479"/>
            </a:xfrm>
            <a:custGeom>
              <a:avLst/>
              <a:gdLst>
                <a:gd name="T0" fmla="*/ 229 w 251"/>
                <a:gd name="T1" fmla="*/ 33 h 51"/>
                <a:gd name="T2" fmla="*/ 229 w 251"/>
                <a:gd name="T3" fmla="*/ 0 h 51"/>
                <a:gd name="T4" fmla="*/ 212 w 251"/>
                <a:gd name="T5" fmla="*/ 0 h 51"/>
                <a:gd name="T6" fmla="*/ 212 w 251"/>
                <a:gd name="T7" fmla="*/ 33 h 51"/>
                <a:gd name="T8" fmla="*/ 0 w 251"/>
                <a:gd name="T9" fmla="*/ 33 h 51"/>
                <a:gd name="T10" fmla="*/ 0 w 251"/>
                <a:gd name="T11" fmla="*/ 51 h 51"/>
                <a:gd name="T12" fmla="*/ 251 w 251"/>
                <a:gd name="T13" fmla="*/ 51 h 51"/>
                <a:gd name="T14" fmla="*/ 251 w 251"/>
                <a:gd name="T15" fmla="*/ 33 h 51"/>
                <a:gd name="T16" fmla="*/ 229 w 251"/>
                <a:gd name="T17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1">
                  <a:moveTo>
                    <a:pt x="229" y="33"/>
                  </a:moveTo>
                  <a:lnTo>
                    <a:pt x="229" y="0"/>
                  </a:lnTo>
                  <a:lnTo>
                    <a:pt x="212" y="0"/>
                  </a:lnTo>
                  <a:lnTo>
                    <a:pt x="212" y="33"/>
                  </a:lnTo>
                  <a:lnTo>
                    <a:pt x="0" y="33"/>
                  </a:lnTo>
                  <a:lnTo>
                    <a:pt x="0" y="51"/>
                  </a:lnTo>
                  <a:lnTo>
                    <a:pt x="251" y="51"/>
                  </a:lnTo>
                  <a:lnTo>
                    <a:pt x="251" y="33"/>
                  </a:lnTo>
                  <a:lnTo>
                    <a:pt x="229" y="3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</p:grpSp>
      <p:sp>
        <p:nvSpPr>
          <p:cNvPr id="79" name="Freeform 401">
            <a:extLst>
              <a:ext uri="{FF2B5EF4-FFF2-40B4-BE49-F238E27FC236}">
                <a16:creationId xmlns:a16="http://schemas.microsoft.com/office/drawing/2014/main" id="{D6E9713C-0F73-F5E5-F6A5-931E88809A42}"/>
              </a:ext>
            </a:extLst>
          </p:cNvPr>
          <p:cNvSpPr>
            <a:spLocks noEditPoints="1"/>
          </p:cNvSpPr>
          <p:nvPr/>
        </p:nvSpPr>
        <p:spPr bwMode="auto">
          <a:xfrm>
            <a:off x="700090" y="4294440"/>
            <a:ext cx="170454" cy="284951"/>
          </a:xfrm>
          <a:custGeom>
            <a:avLst/>
            <a:gdLst>
              <a:gd name="T0" fmla="*/ 219 w 960"/>
              <a:gd name="T1" fmla="*/ 562 h 2000"/>
              <a:gd name="T2" fmla="*/ 183 w 960"/>
              <a:gd name="T3" fmla="*/ 583 h 2000"/>
              <a:gd name="T4" fmla="*/ 163 w 960"/>
              <a:gd name="T5" fmla="*/ 619 h 2000"/>
              <a:gd name="T6" fmla="*/ 163 w 960"/>
              <a:gd name="T7" fmla="*/ 661 h 2000"/>
              <a:gd name="T8" fmla="*/ 183 w 960"/>
              <a:gd name="T9" fmla="*/ 696 h 2000"/>
              <a:gd name="T10" fmla="*/ 219 w 960"/>
              <a:gd name="T11" fmla="*/ 717 h 2000"/>
              <a:gd name="T12" fmla="*/ 720 w 960"/>
              <a:gd name="T13" fmla="*/ 720 h 2000"/>
              <a:gd name="T14" fmla="*/ 761 w 960"/>
              <a:gd name="T15" fmla="*/ 708 h 2000"/>
              <a:gd name="T16" fmla="*/ 789 w 960"/>
              <a:gd name="T17" fmla="*/ 680 h 2000"/>
              <a:gd name="T18" fmla="*/ 800 w 960"/>
              <a:gd name="T19" fmla="*/ 640 h 2000"/>
              <a:gd name="T20" fmla="*/ 789 w 960"/>
              <a:gd name="T21" fmla="*/ 599 h 2000"/>
              <a:gd name="T22" fmla="*/ 761 w 960"/>
              <a:gd name="T23" fmla="*/ 571 h 2000"/>
              <a:gd name="T24" fmla="*/ 720 w 960"/>
              <a:gd name="T25" fmla="*/ 560 h 2000"/>
              <a:gd name="T26" fmla="*/ 240 w 960"/>
              <a:gd name="T27" fmla="*/ 240 h 2000"/>
              <a:gd name="T28" fmla="*/ 199 w 960"/>
              <a:gd name="T29" fmla="*/ 251 h 2000"/>
              <a:gd name="T30" fmla="*/ 171 w 960"/>
              <a:gd name="T31" fmla="*/ 279 h 2000"/>
              <a:gd name="T32" fmla="*/ 160 w 960"/>
              <a:gd name="T33" fmla="*/ 320 h 2000"/>
              <a:gd name="T34" fmla="*/ 171 w 960"/>
              <a:gd name="T35" fmla="*/ 360 h 2000"/>
              <a:gd name="T36" fmla="*/ 199 w 960"/>
              <a:gd name="T37" fmla="*/ 388 h 2000"/>
              <a:gd name="T38" fmla="*/ 240 w 960"/>
              <a:gd name="T39" fmla="*/ 400 h 2000"/>
              <a:gd name="T40" fmla="*/ 741 w 960"/>
              <a:gd name="T41" fmla="*/ 397 h 2000"/>
              <a:gd name="T42" fmla="*/ 777 w 960"/>
              <a:gd name="T43" fmla="*/ 376 h 2000"/>
              <a:gd name="T44" fmla="*/ 797 w 960"/>
              <a:gd name="T45" fmla="*/ 341 h 2000"/>
              <a:gd name="T46" fmla="*/ 797 w 960"/>
              <a:gd name="T47" fmla="*/ 299 h 2000"/>
              <a:gd name="T48" fmla="*/ 777 w 960"/>
              <a:gd name="T49" fmla="*/ 263 h 2000"/>
              <a:gd name="T50" fmla="*/ 741 w 960"/>
              <a:gd name="T51" fmla="*/ 242 h 2000"/>
              <a:gd name="T52" fmla="*/ 240 w 960"/>
              <a:gd name="T53" fmla="*/ 240 h 2000"/>
              <a:gd name="T54" fmla="*/ 800 w 960"/>
              <a:gd name="T55" fmla="*/ 0 h 2000"/>
              <a:gd name="T56" fmla="*/ 862 w 960"/>
              <a:gd name="T57" fmla="*/ 13 h 2000"/>
              <a:gd name="T58" fmla="*/ 913 w 960"/>
              <a:gd name="T59" fmla="*/ 47 h 2000"/>
              <a:gd name="T60" fmla="*/ 947 w 960"/>
              <a:gd name="T61" fmla="*/ 97 h 2000"/>
              <a:gd name="T62" fmla="*/ 960 w 960"/>
              <a:gd name="T63" fmla="*/ 160 h 2000"/>
              <a:gd name="T64" fmla="*/ 0 w 960"/>
              <a:gd name="T65" fmla="*/ 2000 h 2000"/>
              <a:gd name="T66" fmla="*/ 3 w 960"/>
              <a:gd name="T67" fmla="*/ 128 h 2000"/>
              <a:gd name="T68" fmla="*/ 28 w 960"/>
              <a:gd name="T69" fmla="*/ 70 h 2000"/>
              <a:gd name="T70" fmla="*/ 70 w 960"/>
              <a:gd name="T71" fmla="*/ 27 h 2000"/>
              <a:gd name="T72" fmla="*/ 128 w 960"/>
              <a:gd name="T73" fmla="*/ 3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0" h="2000">
                <a:moveTo>
                  <a:pt x="240" y="560"/>
                </a:moveTo>
                <a:lnTo>
                  <a:pt x="219" y="562"/>
                </a:lnTo>
                <a:lnTo>
                  <a:pt x="199" y="571"/>
                </a:lnTo>
                <a:lnTo>
                  <a:pt x="183" y="583"/>
                </a:lnTo>
                <a:lnTo>
                  <a:pt x="171" y="599"/>
                </a:lnTo>
                <a:lnTo>
                  <a:pt x="163" y="619"/>
                </a:lnTo>
                <a:lnTo>
                  <a:pt x="160" y="640"/>
                </a:lnTo>
                <a:lnTo>
                  <a:pt x="163" y="661"/>
                </a:lnTo>
                <a:lnTo>
                  <a:pt x="171" y="680"/>
                </a:lnTo>
                <a:lnTo>
                  <a:pt x="183" y="696"/>
                </a:lnTo>
                <a:lnTo>
                  <a:pt x="199" y="708"/>
                </a:lnTo>
                <a:lnTo>
                  <a:pt x="219" y="717"/>
                </a:lnTo>
                <a:lnTo>
                  <a:pt x="240" y="720"/>
                </a:lnTo>
                <a:lnTo>
                  <a:pt x="720" y="720"/>
                </a:lnTo>
                <a:lnTo>
                  <a:pt x="741" y="717"/>
                </a:lnTo>
                <a:lnTo>
                  <a:pt x="761" y="708"/>
                </a:lnTo>
                <a:lnTo>
                  <a:pt x="777" y="696"/>
                </a:lnTo>
                <a:lnTo>
                  <a:pt x="789" y="680"/>
                </a:lnTo>
                <a:lnTo>
                  <a:pt x="797" y="661"/>
                </a:lnTo>
                <a:lnTo>
                  <a:pt x="800" y="640"/>
                </a:lnTo>
                <a:lnTo>
                  <a:pt x="797" y="619"/>
                </a:lnTo>
                <a:lnTo>
                  <a:pt x="789" y="599"/>
                </a:lnTo>
                <a:lnTo>
                  <a:pt x="777" y="583"/>
                </a:lnTo>
                <a:lnTo>
                  <a:pt x="761" y="571"/>
                </a:lnTo>
                <a:lnTo>
                  <a:pt x="741" y="562"/>
                </a:lnTo>
                <a:lnTo>
                  <a:pt x="720" y="560"/>
                </a:lnTo>
                <a:lnTo>
                  <a:pt x="240" y="560"/>
                </a:lnTo>
                <a:close/>
                <a:moveTo>
                  <a:pt x="240" y="240"/>
                </a:moveTo>
                <a:lnTo>
                  <a:pt x="219" y="242"/>
                </a:lnTo>
                <a:lnTo>
                  <a:pt x="199" y="251"/>
                </a:lnTo>
                <a:lnTo>
                  <a:pt x="183" y="263"/>
                </a:lnTo>
                <a:lnTo>
                  <a:pt x="171" y="279"/>
                </a:lnTo>
                <a:lnTo>
                  <a:pt x="163" y="299"/>
                </a:lnTo>
                <a:lnTo>
                  <a:pt x="160" y="320"/>
                </a:lnTo>
                <a:lnTo>
                  <a:pt x="163" y="341"/>
                </a:lnTo>
                <a:lnTo>
                  <a:pt x="171" y="360"/>
                </a:lnTo>
                <a:lnTo>
                  <a:pt x="183" y="376"/>
                </a:lnTo>
                <a:lnTo>
                  <a:pt x="199" y="388"/>
                </a:lnTo>
                <a:lnTo>
                  <a:pt x="219" y="397"/>
                </a:lnTo>
                <a:lnTo>
                  <a:pt x="240" y="400"/>
                </a:lnTo>
                <a:lnTo>
                  <a:pt x="720" y="400"/>
                </a:lnTo>
                <a:lnTo>
                  <a:pt x="741" y="397"/>
                </a:lnTo>
                <a:lnTo>
                  <a:pt x="761" y="388"/>
                </a:lnTo>
                <a:lnTo>
                  <a:pt x="777" y="376"/>
                </a:lnTo>
                <a:lnTo>
                  <a:pt x="789" y="360"/>
                </a:lnTo>
                <a:lnTo>
                  <a:pt x="797" y="341"/>
                </a:lnTo>
                <a:lnTo>
                  <a:pt x="800" y="320"/>
                </a:lnTo>
                <a:lnTo>
                  <a:pt x="797" y="299"/>
                </a:lnTo>
                <a:lnTo>
                  <a:pt x="789" y="279"/>
                </a:lnTo>
                <a:lnTo>
                  <a:pt x="777" y="263"/>
                </a:lnTo>
                <a:lnTo>
                  <a:pt x="761" y="251"/>
                </a:lnTo>
                <a:lnTo>
                  <a:pt x="741" y="242"/>
                </a:lnTo>
                <a:lnTo>
                  <a:pt x="720" y="240"/>
                </a:lnTo>
                <a:lnTo>
                  <a:pt x="240" y="240"/>
                </a:lnTo>
                <a:close/>
                <a:moveTo>
                  <a:pt x="160" y="0"/>
                </a:moveTo>
                <a:lnTo>
                  <a:pt x="800" y="0"/>
                </a:lnTo>
                <a:lnTo>
                  <a:pt x="832" y="3"/>
                </a:lnTo>
                <a:lnTo>
                  <a:pt x="862" y="13"/>
                </a:lnTo>
                <a:lnTo>
                  <a:pt x="890" y="27"/>
                </a:lnTo>
                <a:lnTo>
                  <a:pt x="913" y="47"/>
                </a:lnTo>
                <a:lnTo>
                  <a:pt x="932" y="70"/>
                </a:lnTo>
                <a:lnTo>
                  <a:pt x="947" y="97"/>
                </a:lnTo>
                <a:lnTo>
                  <a:pt x="957" y="128"/>
                </a:lnTo>
                <a:lnTo>
                  <a:pt x="960" y="160"/>
                </a:lnTo>
                <a:lnTo>
                  <a:pt x="960" y="2000"/>
                </a:lnTo>
                <a:lnTo>
                  <a:pt x="0" y="2000"/>
                </a:lnTo>
                <a:lnTo>
                  <a:pt x="0" y="160"/>
                </a:lnTo>
                <a:lnTo>
                  <a:pt x="3" y="128"/>
                </a:lnTo>
                <a:lnTo>
                  <a:pt x="13" y="97"/>
                </a:lnTo>
                <a:lnTo>
                  <a:pt x="28" y="70"/>
                </a:lnTo>
                <a:lnTo>
                  <a:pt x="47" y="47"/>
                </a:lnTo>
                <a:lnTo>
                  <a:pt x="70" y="27"/>
                </a:lnTo>
                <a:lnTo>
                  <a:pt x="98" y="13"/>
                </a:lnTo>
                <a:lnTo>
                  <a:pt x="128" y="3"/>
                </a:lnTo>
                <a:lnTo>
                  <a:pt x="16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0"/>
            <a:endParaRPr lang="ko-KR" altLang="en-US" sz="2400" spc="-50" dirty="0">
              <a:ln>
                <a:solidFill>
                  <a:srgbClr val="FF3300">
                    <a:alpha val="0"/>
                  </a:srgbClr>
                </a:solidFill>
              </a:ln>
              <a:solidFill>
                <a:prstClr val="black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979049-8C0A-7F72-E8D8-4D3D9826F9FA}"/>
              </a:ext>
            </a:extLst>
          </p:cNvPr>
          <p:cNvGrpSpPr/>
          <p:nvPr/>
        </p:nvGrpSpPr>
        <p:grpSpPr>
          <a:xfrm>
            <a:off x="608008" y="2835640"/>
            <a:ext cx="305423" cy="219642"/>
            <a:chOff x="8639292" y="6268346"/>
            <a:chExt cx="350391" cy="251976"/>
          </a:xfrm>
        </p:grpSpPr>
        <p:sp>
          <p:nvSpPr>
            <p:cNvPr id="57" name="Rectangle 69">
              <a:extLst>
                <a:ext uri="{FF2B5EF4-FFF2-40B4-BE49-F238E27FC236}">
                  <a16:creationId xmlns:a16="http://schemas.microsoft.com/office/drawing/2014/main" id="{48E0EA5B-8BB4-3D90-8F65-51C6C0DF4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9519" y="6410715"/>
              <a:ext cx="349937" cy="10960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58" name="Rectangle 20">
              <a:extLst>
                <a:ext uri="{FF2B5EF4-FFF2-40B4-BE49-F238E27FC236}">
                  <a16:creationId xmlns:a16="http://schemas.microsoft.com/office/drawing/2014/main" id="{CCDB0F5C-0B54-5A34-0A95-2BFD0009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9292" y="6386325"/>
              <a:ext cx="350391" cy="24394"/>
            </a:xfrm>
            <a:prstGeom prst="trapezoid">
              <a:avLst>
                <a:gd name="adj" fmla="val 1159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723FDC-8CE7-335E-ED14-F87B67B5428E}"/>
                </a:ext>
              </a:extLst>
            </p:cNvPr>
            <p:cNvSpPr/>
            <p:nvPr/>
          </p:nvSpPr>
          <p:spPr>
            <a:xfrm>
              <a:off x="8659796" y="6431240"/>
              <a:ext cx="18000" cy="66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702931-3A10-DFC9-40BA-D91902DDA999}"/>
                </a:ext>
              </a:extLst>
            </p:cNvPr>
            <p:cNvSpPr/>
            <p:nvPr/>
          </p:nvSpPr>
          <p:spPr>
            <a:xfrm>
              <a:off x="8951179" y="6431240"/>
              <a:ext cx="18000" cy="66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ADC27B2-75CC-0EBD-42B3-75D63375B72C}"/>
                </a:ext>
              </a:extLst>
            </p:cNvPr>
            <p:cNvSpPr/>
            <p:nvPr/>
          </p:nvSpPr>
          <p:spPr>
            <a:xfrm>
              <a:off x="8703734" y="6435457"/>
              <a:ext cx="21600" cy="21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2B7808C-28F3-399F-43BC-CD81115790E2}"/>
                </a:ext>
              </a:extLst>
            </p:cNvPr>
            <p:cNvSpPr/>
            <p:nvPr/>
          </p:nvSpPr>
          <p:spPr>
            <a:xfrm>
              <a:off x="8703734" y="6473982"/>
              <a:ext cx="21600" cy="21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72263DC-651E-54F3-3104-99BF9A9C77D6}"/>
                </a:ext>
              </a:extLst>
            </p:cNvPr>
            <p:cNvSpPr/>
            <p:nvPr/>
          </p:nvSpPr>
          <p:spPr>
            <a:xfrm>
              <a:off x="8774915" y="6431239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0F7C0A7-2834-8224-86ED-BDB68D09522D}"/>
                </a:ext>
              </a:extLst>
            </p:cNvPr>
            <p:cNvSpPr/>
            <p:nvPr/>
          </p:nvSpPr>
          <p:spPr>
            <a:xfrm>
              <a:off x="8820989" y="6431240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DFA64E-FEDA-93D1-A833-85A20FD4B00D}"/>
                </a:ext>
              </a:extLst>
            </p:cNvPr>
            <p:cNvSpPr/>
            <p:nvPr/>
          </p:nvSpPr>
          <p:spPr>
            <a:xfrm>
              <a:off x="8867062" y="6431240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6" name="Rectangle 69">
              <a:extLst>
                <a:ext uri="{FF2B5EF4-FFF2-40B4-BE49-F238E27FC236}">
                  <a16:creationId xmlns:a16="http://schemas.microsoft.com/office/drawing/2014/main" id="{FA619C1C-B6B2-2370-300A-1308AD94C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9519" y="6292740"/>
              <a:ext cx="349937" cy="10960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67" name="Rectangle 20">
              <a:extLst>
                <a:ext uri="{FF2B5EF4-FFF2-40B4-BE49-F238E27FC236}">
                  <a16:creationId xmlns:a16="http://schemas.microsoft.com/office/drawing/2014/main" id="{6D2B53A9-1801-BD34-7EC9-B1B3756BD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9292" y="6268346"/>
              <a:ext cx="350391" cy="24394"/>
            </a:xfrm>
            <a:prstGeom prst="trapezoid">
              <a:avLst>
                <a:gd name="adj" fmla="val 1159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D55BD08-60BD-62F9-0183-1C223D90FA2A}"/>
                </a:ext>
              </a:extLst>
            </p:cNvPr>
            <p:cNvSpPr/>
            <p:nvPr/>
          </p:nvSpPr>
          <p:spPr>
            <a:xfrm>
              <a:off x="8659796" y="6313261"/>
              <a:ext cx="18000" cy="66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CAE78E-E310-4C8D-CD10-005C050E6514}"/>
                </a:ext>
              </a:extLst>
            </p:cNvPr>
            <p:cNvSpPr/>
            <p:nvPr/>
          </p:nvSpPr>
          <p:spPr>
            <a:xfrm>
              <a:off x="8951179" y="6313261"/>
              <a:ext cx="18000" cy="66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8EF12E9-2C6B-382A-3142-1B39A751CA15}"/>
                </a:ext>
              </a:extLst>
            </p:cNvPr>
            <p:cNvSpPr/>
            <p:nvPr/>
          </p:nvSpPr>
          <p:spPr>
            <a:xfrm>
              <a:off x="8703734" y="6317478"/>
              <a:ext cx="21600" cy="21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A8DDFDE-29EB-A310-C23C-06E8A073527D}"/>
                </a:ext>
              </a:extLst>
            </p:cNvPr>
            <p:cNvSpPr/>
            <p:nvPr/>
          </p:nvSpPr>
          <p:spPr>
            <a:xfrm>
              <a:off x="8703734" y="6356003"/>
              <a:ext cx="21600" cy="21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5C58B8F-C7EB-4EF3-4E80-E7D417E6533B}"/>
                </a:ext>
              </a:extLst>
            </p:cNvPr>
            <p:cNvSpPr/>
            <p:nvPr/>
          </p:nvSpPr>
          <p:spPr>
            <a:xfrm>
              <a:off x="8774915" y="6313260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F9976F2-F29B-163C-24CF-413095326241}"/>
                </a:ext>
              </a:extLst>
            </p:cNvPr>
            <p:cNvSpPr/>
            <p:nvPr/>
          </p:nvSpPr>
          <p:spPr>
            <a:xfrm>
              <a:off x="8820989" y="6313261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2850B87-C70D-2632-629F-06FFB5D70A89}"/>
                </a:ext>
              </a:extLst>
            </p:cNvPr>
            <p:cNvSpPr/>
            <p:nvPr/>
          </p:nvSpPr>
          <p:spPr>
            <a:xfrm>
              <a:off x="8867062" y="6313261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57CA67-E819-7B44-9A34-2F065786C367}"/>
              </a:ext>
            </a:extLst>
          </p:cNvPr>
          <p:cNvGrpSpPr/>
          <p:nvPr/>
        </p:nvGrpSpPr>
        <p:grpSpPr>
          <a:xfrm>
            <a:off x="585523" y="3852215"/>
            <a:ext cx="350391" cy="134001"/>
            <a:chOff x="7974518" y="6731580"/>
            <a:chExt cx="350391" cy="134001"/>
          </a:xfrm>
        </p:grpSpPr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6A7A39A4-FCD7-63A3-3361-7FF9A5C71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4745" y="6755974"/>
              <a:ext cx="349937" cy="10960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D592842B-FE41-F810-00ED-374FDF76A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4518" y="6731580"/>
              <a:ext cx="350391" cy="24394"/>
            </a:xfrm>
            <a:prstGeom prst="trapezoid">
              <a:avLst>
                <a:gd name="adj" fmla="val 1159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6" name="Rectangle 69">
              <a:extLst>
                <a:ext uri="{FF2B5EF4-FFF2-40B4-BE49-F238E27FC236}">
                  <a16:creationId xmlns:a16="http://schemas.microsoft.com/office/drawing/2014/main" id="{E709C7E0-1E47-0C92-980B-91258150B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9796" y="6787776"/>
              <a:ext cx="45720" cy="46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7" name="Rectangle 69">
              <a:extLst>
                <a:ext uri="{FF2B5EF4-FFF2-40B4-BE49-F238E27FC236}">
                  <a16:creationId xmlns:a16="http://schemas.microsoft.com/office/drawing/2014/main" id="{020D365E-438A-D1CD-2832-CCDECB192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0280" y="6787776"/>
              <a:ext cx="45720" cy="46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8" name="Rectangle 69">
              <a:extLst>
                <a:ext uri="{FF2B5EF4-FFF2-40B4-BE49-F238E27FC236}">
                  <a16:creationId xmlns:a16="http://schemas.microsoft.com/office/drawing/2014/main" id="{C3D19FDE-F2DE-0118-3EA4-F5D298691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6346" y="6787912"/>
              <a:ext cx="174134" cy="4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44B165E-1C36-1507-4289-2BC086CC6B22}"/>
              </a:ext>
            </a:extLst>
          </p:cNvPr>
          <p:cNvGrpSpPr/>
          <p:nvPr/>
        </p:nvGrpSpPr>
        <p:grpSpPr>
          <a:xfrm>
            <a:off x="616366" y="2297994"/>
            <a:ext cx="316801" cy="229423"/>
            <a:chOff x="5119771" y="5479952"/>
            <a:chExt cx="316801" cy="229423"/>
          </a:xfrm>
        </p:grpSpPr>
        <p:sp>
          <p:nvSpPr>
            <p:cNvPr id="38" name="Freeform 258">
              <a:extLst>
                <a:ext uri="{FF2B5EF4-FFF2-40B4-BE49-F238E27FC236}">
                  <a16:creationId xmlns:a16="http://schemas.microsoft.com/office/drawing/2014/main" id="{5F8F3155-4DB4-79B5-53E1-85A7BE9FE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896" y="5479952"/>
              <a:ext cx="237601" cy="156538"/>
            </a:xfrm>
            <a:custGeom>
              <a:avLst/>
              <a:gdLst>
                <a:gd name="T0" fmla="*/ 288 w 288"/>
                <a:gd name="T1" fmla="*/ 0 h 216"/>
                <a:gd name="T2" fmla="*/ 0 w 288"/>
                <a:gd name="T3" fmla="*/ 0 h 216"/>
                <a:gd name="T4" fmla="*/ 0 w 288"/>
                <a:gd name="T5" fmla="*/ 74 h 216"/>
                <a:gd name="T6" fmla="*/ 288 w 288"/>
                <a:gd name="T7" fmla="*/ 74 h 216"/>
                <a:gd name="T8" fmla="*/ 288 w 288"/>
                <a:gd name="T9" fmla="*/ 0 h 216"/>
                <a:gd name="T10" fmla="*/ 264 w 288"/>
                <a:gd name="T11" fmla="*/ 64 h 216"/>
                <a:gd name="T12" fmla="*/ 24 w 288"/>
                <a:gd name="T13" fmla="*/ 64 h 216"/>
                <a:gd name="T14" fmla="*/ 24 w 288"/>
                <a:gd name="T15" fmla="*/ 11 h 216"/>
                <a:gd name="T16" fmla="*/ 264 w 288"/>
                <a:gd name="T17" fmla="*/ 11 h 216"/>
                <a:gd name="T18" fmla="*/ 264 w 288"/>
                <a:gd name="T19" fmla="*/ 64 h 2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8" h="216">
                  <a:moveTo>
                    <a:pt x="288" y="0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288" y="216"/>
                  </a:lnTo>
                  <a:lnTo>
                    <a:pt x="288" y="0"/>
                  </a:lnTo>
                  <a:close/>
                  <a:moveTo>
                    <a:pt x="264" y="184"/>
                  </a:moveTo>
                  <a:lnTo>
                    <a:pt x="24" y="184"/>
                  </a:lnTo>
                  <a:lnTo>
                    <a:pt x="24" y="32"/>
                  </a:lnTo>
                  <a:lnTo>
                    <a:pt x="264" y="32"/>
                  </a:lnTo>
                  <a:lnTo>
                    <a:pt x="264" y="18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9" name="Rectangle 259">
              <a:extLst>
                <a:ext uri="{FF2B5EF4-FFF2-40B4-BE49-F238E27FC236}">
                  <a16:creationId xmlns:a16="http://schemas.microsoft.com/office/drawing/2014/main" id="{AA936827-3414-88C3-1BA5-34EF2CBC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771" y="5696123"/>
              <a:ext cx="316801" cy="132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algn="ctr"/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0" name="Freeform 260">
              <a:extLst>
                <a:ext uri="{FF2B5EF4-FFF2-40B4-BE49-F238E27FC236}">
                  <a16:creationId xmlns:a16="http://schemas.microsoft.com/office/drawing/2014/main" id="{6B67B531-C056-1F10-9BA2-6742CF32E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121" y="5669619"/>
              <a:ext cx="54450" cy="18221"/>
            </a:xfrm>
            <a:custGeom>
              <a:avLst/>
              <a:gdLst>
                <a:gd name="T0" fmla="*/ 0 w 66"/>
                <a:gd name="T1" fmla="*/ 22 h 22"/>
                <a:gd name="T2" fmla="*/ 66 w 66"/>
                <a:gd name="T3" fmla="*/ 22 h 22"/>
                <a:gd name="T4" fmla="*/ 56 w 66"/>
                <a:gd name="T5" fmla="*/ 0 h 22"/>
                <a:gd name="T6" fmla="*/ 8 w 66"/>
                <a:gd name="T7" fmla="*/ 0 h 22"/>
                <a:gd name="T8" fmla="*/ 0 w 66"/>
                <a:gd name="T9" fmla="*/ 2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2">
                  <a:moveTo>
                    <a:pt x="0" y="22"/>
                  </a:moveTo>
                  <a:lnTo>
                    <a:pt x="66" y="22"/>
                  </a:lnTo>
                  <a:lnTo>
                    <a:pt x="56" y="0"/>
                  </a:lnTo>
                  <a:lnTo>
                    <a:pt x="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1" name="Freeform 261">
              <a:extLst>
                <a:ext uri="{FF2B5EF4-FFF2-40B4-BE49-F238E27FC236}">
                  <a16:creationId xmlns:a16="http://schemas.microsoft.com/office/drawing/2014/main" id="{058807A3-B642-A891-3AED-E6920F8CA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771" y="5643116"/>
              <a:ext cx="313501" cy="46382"/>
            </a:xfrm>
            <a:custGeom>
              <a:avLst/>
              <a:gdLst>
                <a:gd name="T0" fmla="*/ 156 w 380"/>
                <a:gd name="T1" fmla="*/ 24 h 56"/>
                <a:gd name="T2" fmla="*/ 228 w 380"/>
                <a:gd name="T3" fmla="*/ 24 h 56"/>
                <a:gd name="T4" fmla="*/ 242 w 380"/>
                <a:gd name="T5" fmla="*/ 56 h 56"/>
                <a:gd name="T6" fmla="*/ 380 w 380"/>
                <a:gd name="T7" fmla="*/ 56 h 56"/>
                <a:gd name="T8" fmla="*/ 332 w 380"/>
                <a:gd name="T9" fmla="*/ 0 h 56"/>
                <a:gd name="T10" fmla="*/ 48 w 380"/>
                <a:gd name="T11" fmla="*/ 0 h 56"/>
                <a:gd name="T12" fmla="*/ 0 w 380"/>
                <a:gd name="T13" fmla="*/ 56 h 56"/>
                <a:gd name="T14" fmla="*/ 142 w 380"/>
                <a:gd name="T15" fmla="*/ 56 h 56"/>
                <a:gd name="T16" fmla="*/ 156 w 380"/>
                <a:gd name="T17" fmla="*/ 24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0" h="56">
                  <a:moveTo>
                    <a:pt x="156" y="24"/>
                  </a:moveTo>
                  <a:lnTo>
                    <a:pt x="228" y="24"/>
                  </a:lnTo>
                  <a:lnTo>
                    <a:pt x="242" y="56"/>
                  </a:lnTo>
                  <a:lnTo>
                    <a:pt x="380" y="56"/>
                  </a:lnTo>
                  <a:lnTo>
                    <a:pt x="332" y="0"/>
                  </a:lnTo>
                  <a:lnTo>
                    <a:pt x="48" y="0"/>
                  </a:lnTo>
                  <a:lnTo>
                    <a:pt x="0" y="56"/>
                  </a:lnTo>
                  <a:lnTo>
                    <a:pt x="142" y="56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93" name="그림 92">
            <a:extLst>
              <a:ext uri="{FF2B5EF4-FFF2-40B4-BE49-F238E27FC236}">
                <a16:creationId xmlns:a16="http://schemas.microsoft.com/office/drawing/2014/main" id="{D2FE7637-4453-2CFE-8B59-B6DEE828D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1" y="1400591"/>
            <a:ext cx="389504" cy="389504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AA8ED2B-911F-731E-4FED-F3D6D096CC16}"/>
              </a:ext>
            </a:extLst>
          </p:cNvPr>
          <p:cNvSpPr/>
          <p:nvPr/>
        </p:nvSpPr>
        <p:spPr>
          <a:xfrm>
            <a:off x="5826048" y="2100709"/>
            <a:ext cx="340350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b="1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Notice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C0550DC-AF0F-7BD8-9F3B-DE6444F5E1A6}"/>
              </a:ext>
            </a:extLst>
          </p:cNvPr>
          <p:cNvGrpSpPr/>
          <p:nvPr/>
        </p:nvGrpSpPr>
        <p:grpSpPr>
          <a:xfrm>
            <a:off x="2599293" y="2744900"/>
            <a:ext cx="482629" cy="180487"/>
            <a:chOff x="7908399" y="5931657"/>
            <a:chExt cx="482629" cy="18048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3E1F6BB-5611-2CDA-2BE0-CA2F22E0A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6035401"/>
              <a:ext cx="482629" cy="76743"/>
            </a:xfrm>
            <a:custGeom>
              <a:avLst/>
              <a:gdLst>
                <a:gd name="T0" fmla="*/ 229 w 251"/>
                <a:gd name="T1" fmla="*/ 40 h 54"/>
                <a:gd name="T2" fmla="*/ 23 w 251"/>
                <a:gd name="T3" fmla="*/ 40 h 54"/>
                <a:gd name="T4" fmla="*/ 23 w 251"/>
                <a:gd name="T5" fmla="*/ 0 h 54"/>
                <a:gd name="T6" fmla="*/ 0 w 251"/>
                <a:gd name="T7" fmla="*/ 0 h 54"/>
                <a:gd name="T8" fmla="*/ 0 w 251"/>
                <a:gd name="T9" fmla="*/ 54 h 54"/>
                <a:gd name="T10" fmla="*/ 251 w 251"/>
                <a:gd name="T11" fmla="*/ 54 h 54"/>
                <a:gd name="T12" fmla="*/ 251 w 251"/>
                <a:gd name="T13" fmla="*/ 0 h 54"/>
                <a:gd name="T14" fmla="*/ 229 w 251"/>
                <a:gd name="T15" fmla="*/ 0 h 54"/>
                <a:gd name="T16" fmla="*/ 229 w 251"/>
                <a:gd name="T17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4">
                  <a:moveTo>
                    <a:pt x="229" y="40"/>
                  </a:moveTo>
                  <a:lnTo>
                    <a:pt x="23" y="4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251" y="54"/>
                  </a:lnTo>
                  <a:lnTo>
                    <a:pt x="251" y="0"/>
                  </a:lnTo>
                  <a:lnTo>
                    <a:pt x="229" y="0"/>
                  </a:lnTo>
                  <a:lnTo>
                    <a:pt x="229" y="4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0F1DF3E0-D410-6BC3-7425-C30F39FD8D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8968" y="6037591"/>
              <a:ext cx="361491" cy="45730"/>
            </a:xfrm>
            <a:custGeom>
              <a:avLst/>
              <a:gdLst>
                <a:gd name="T0" fmla="*/ 220 w 235"/>
                <a:gd name="T1" fmla="*/ 30 h 30"/>
                <a:gd name="T2" fmla="*/ 235 w 235"/>
                <a:gd name="T3" fmla="*/ 15 h 30"/>
                <a:gd name="T4" fmla="*/ 220 w 235"/>
                <a:gd name="T5" fmla="*/ 0 h 30"/>
                <a:gd name="T6" fmla="*/ 15 w 235"/>
                <a:gd name="T7" fmla="*/ 0 h 30"/>
                <a:gd name="T8" fmla="*/ 0 w 235"/>
                <a:gd name="T9" fmla="*/ 15 h 30"/>
                <a:gd name="T10" fmla="*/ 15 w 235"/>
                <a:gd name="T11" fmla="*/ 30 h 30"/>
                <a:gd name="T12" fmla="*/ 220 w 235"/>
                <a:gd name="T13" fmla="*/ 30 h 30"/>
                <a:gd name="T14" fmla="*/ 204 w 235"/>
                <a:gd name="T15" fmla="*/ 6 h 30"/>
                <a:gd name="T16" fmla="*/ 213 w 235"/>
                <a:gd name="T17" fmla="*/ 15 h 30"/>
                <a:gd name="T18" fmla="*/ 204 w 235"/>
                <a:gd name="T19" fmla="*/ 24 h 30"/>
                <a:gd name="T20" fmla="*/ 196 w 235"/>
                <a:gd name="T21" fmla="*/ 15 h 30"/>
                <a:gd name="T22" fmla="*/ 204 w 235"/>
                <a:gd name="T23" fmla="*/ 6 h 30"/>
                <a:gd name="T24" fmla="*/ 169 w 235"/>
                <a:gd name="T25" fmla="*/ 6 h 30"/>
                <a:gd name="T26" fmla="*/ 178 w 235"/>
                <a:gd name="T27" fmla="*/ 15 h 30"/>
                <a:gd name="T28" fmla="*/ 169 w 235"/>
                <a:gd name="T29" fmla="*/ 24 h 30"/>
                <a:gd name="T30" fmla="*/ 161 w 235"/>
                <a:gd name="T31" fmla="*/ 15 h 30"/>
                <a:gd name="T32" fmla="*/ 169 w 235"/>
                <a:gd name="T33" fmla="*/ 6 h 30"/>
                <a:gd name="T34" fmla="*/ 135 w 235"/>
                <a:gd name="T35" fmla="*/ 6 h 30"/>
                <a:gd name="T36" fmla="*/ 143 w 235"/>
                <a:gd name="T37" fmla="*/ 15 h 30"/>
                <a:gd name="T38" fmla="*/ 135 w 235"/>
                <a:gd name="T39" fmla="*/ 24 h 30"/>
                <a:gd name="T40" fmla="*/ 126 w 235"/>
                <a:gd name="T41" fmla="*/ 15 h 30"/>
                <a:gd name="T42" fmla="*/ 135 w 235"/>
                <a:gd name="T43" fmla="*/ 6 h 30"/>
                <a:gd name="T44" fmla="*/ 100 w 235"/>
                <a:gd name="T45" fmla="*/ 6 h 30"/>
                <a:gd name="T46" fmla="*/ 109 w 235"/>
                <a:gd name="T47" fmla="*/ 15 h 30"/>
                <a:gd name="T48" fmla="*/ 100 w 235"/>
                <a:gd name="T49" fmla="*/ 24 h 30"/>
                <a:gd name="T50" fmla="*/ 91 w 235"/>
                <a:gd name="T51" fmla="*/ 15 h 30"/>
                <a:gd name="T52" fmla="*/ 100 w 235"/>
                <a:gd name="T53" fmla="*/ 6 h 30"/>
                <a:gd name="T54" fmla="*/ 65 w 235"/>
                <a:gd name="T55" fmla="*/ 6 h 30"/>
                <a:gd name="T56" fmla="*/ 74 w 235"/>
                <a:gd name="T57" fmla="*/ 15 h 30"/>
                <a:gd name="T58" fmla="*/ 65 w 235"/>
                <a:gd name="T59" fmla="*/ 24 h 30"/>
                <a:gd name="T60" fmla="*/ 57 w 235"/>
                <a:gd name="T61" fmla="*/ 15 h 30"/>
                <a:gd name="T62" fmla="*/ 65 w 235"/>
                <a:gd name="T63" fmla="*/ 6 h 30"/>
                <a:gd name="T64" fmla="*/ 31 w 235"/>
                <a:gd name="T65" fmla="*/ 6 h 30"/>
                <a:gd name="T66" fmla="*/ 39 w 235"/>
                <a:gd name="T67" fmla="*/ 15 h 30"/>
                <a:gd name="T68" fmla="*/ 31 w 235"/>
                <a:gd name="T69" fmla="*/ 24 h 30"/>
                <a:gd name="T70" fmla="*/ 22 w 235"/>
                <a:gd name="T71" fmla="*/ 15 h 30"/>
                <a:gd name="T72" fmla="*/ 31 w 235"/>
                <a:gd name="T73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5" h="30">
                  <a:moveTo>
                    <a:pt x="220" y="30"/>
                  </a:moveTo>
                  <a:cubicBezTo>
                    <a:pt x="228" y="30"/>
                    <a:pt x="235" y="23"/>
                    <a:pt x="235" y="15"/>
                  </a:cubicBezTo>
                  <a:cubicBezTo>
                    <a:pt x="235" y="7"/>
                    <a:pt x="228" y="0"/>
                    <a:pt x="22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lnTo>
                    <a:pt x="220" y="30"/>
                  </a:lnTo>
                  <a:close/>
                  <a:moveTo>
                    <a:pt x="204" y="6"/>
                  </a:moveTo>
                  <a:cubicBezTo>
                    <a:pt x="209" y="6"/>
                    <a:pt x="213" y="10"/>
                    <a:pt x="213" y="15"/>
                  </a:cubicBezTo>
                  <a:cubicBezTo>
                    <a:pt x="213" y="20"/>
                    <a:pt x="209" y="24"/>
                    <a:pt x="204" y="24"/>
                  </a:cubicBezTo>
                  <a:cubicBezTo>
                    <a:pt x="199" y="24"/>
                    <a:pt x="196" y="20"/>
                    <a:pt x="196" y="15"/>
                  </a:cubicBezTo>
                  <a:cubicBezTo>
                    <a:pt x="196" y="10"/>
                    <a:pt x="199" y="6"/>
                    <a:pt x="204" y="6"/>
                  </a:cubicBezTo>
                  <a:close/>
                  <a:moveTo>
                    <a:pt x="169" y="6"/>
                  </a:moveTo>
                  <a:cubicBezTo>
                    <a:pt x="174" y="6"/>
                    <a:pt x="178" y="10"/>
                    <a:pt x="178" y="15"/>
                  </a:cubicBezTo>
                  <a:cubicBezTo>
                    <a:pt x="178" y="20"/>
                    <a:pt x="174" y="24"/>
                    <a:pt x="169" y="24"/>
                  </a:cubicBezTo>
                  <a:cubicBezTo>
                    <a:pt x="165" y="24"/>
                    <a:pt x="161" y="20"/>
                    <a:pt x="161" y="15"/>
                  </a:cubicBezTo>
                  <a:cubicBezTo>
                    <a:pt x="161" y="10"/>
                    <a:pt x="165" y="6"/>
                    <a:pt x="169" y="6"/>
                  </a:cubicBezTo>
                  <a:close/>
                  <a:moveTo>
                    <a:pt x="135" y="6"/>
                  </a:moveTo>
                  <a:cubicBezTo>
                    <a:pt x="140" y="6"/>
                    <a:pt x="143" y="10"/>
                    <a:pt x="143" y="15"/>
                  </a:cubicBezTo>
                  <a:cubicBezTo>
                    <a:pt x="143" y="20"/>
                    <a:pt x="140" y="24"/>
                    <a:pt x="135" y="24"/>
                  </a:cubicBezTo>
                  <a:cubicBezTo>
                    <a:pt x="130" y="24"/>
                    <a:pt x="126" y="20"/>
                    <a:pt x="126" y="15"/>
                  </a:cubicBezTo>
                  <a:cubicBezTo>
                    <a:pt x="126" y="10"/>
                    <a:pt x="130" y="6"/>
                    <a:pt x="135" y="6"/>
                  </a:cubicBezTo>
                  <a:close/>
                  <a:moveTo>
                    <a:pt x="100" y="6"/>
                  </a:moveTo>
                  <a:cubicBezTo>
                    <a:pt x="105" y="6"/>
                    <a:pt x="109" y="10"/>
                    <a:pt x="109" y="15"/>
                  </a:cubicBezTo>
                  <a:cubicBezTo>
                    <a:pt x="109" y="20"/>
                    <a:pt x="105" y="24"/>
                    <a:pt x="100" y="24"/>
                  </a:cubicBezTo>
                  <a:cubicBezTo>
                    <a:pt x="95" y="24"/>
                    <a:pt x="91" y="20"/>
                    <a:pt x="91" y="15"/>
                  </a:cubicBezTo>
                  <a:cubicBezTo>
                    <a:pt x="91" y="10"/>
                    <a:pt x="95" y="6"/>
                    <a:pt x="100" y="6"/>
                  </a:cubicBezTo>
                  <a:close/>
                  <a:moveTo>
                    <a:pt x="65" y="6"/>
                  </a:moveTo>
                  <a:cubicBezTo>
                    <a:pt x="70" y="6"/>
                    <a:pt x="74" y="10"/>
                    <a:pt x="74" y="15"/>
                  </a:cubicBezTo>
                  <a:cubicBezTo>
                    <a:pt x="74" y="20"/>
                    <a:pt x="70" y="24"/>
                    <a:pt x="65" y="24"/>
                  </a:cubicBezTo>
                  <a:cubicBezTo>
                    <a:pt x="61" y="24"/>
                    <a:pt x="57" y="20"/>
                    <a:pt x="57" y="15"/>
                  </a:cubicBezTo>
                  <a:cubicBezTo>
                    <a:pt x="57" y="10"/>
                    <a:pt x="61" y="6"/>
                    <a:pt x="65" y="6"/>
                  </a:cubicBezTo>
                  <a:close/>
                  <a:moveTo>
                    <a:pt x="31" y="6"/>
                  </a:moveTo>
                  <a:cubicBezTo>
                    <a:pt x="35" y="6"/>
                    <a:pt x="39" y="10"/>
                    <a:pt x="39" y="15"/>
                  </a:cubicBezTo>
                  <a:cubicBezTo>
                    <a:pt x="39" y="20"/>
                    <a:pt x="35" y="24"/>
                    <a:pt x="31" y="24"/>
                  </a:cubicBezTo>
                  <a:cubicBezTo>
                    <a:pt x="26" y="24"/>
                    <a:pt x="22" y="20"/>
                    <a:pt x="22" y="15"/>
                  </a:cubicBezTo>
                  <a:cubicBezTo>
                    <a:pt x="22" y="10"/>
                    <a:pt x="26" y="6"/>
                    <a:pt x="31" y="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EAC50772-B574-24D8-6678-5F0D55DFA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037" y="5931657"/>
              <a:ext cx="32689" cy="12791"/>
            </a:xfrm>
            <a:custGeom>
              <a:avLst/>
              <a:gdLst>
                <a:gd name="T0" fmla="*/ 11 w 22"/>
                <a:gd name="T1" fmla="*/ 0 h 11"/>
                <a:gd name="T2" fmla="*/ 0 w 22"/>
                <a:gd name="T3" fmla="*/ 11 h 11"/>
                <a:gd name="T4" fmla="*/ 22 w 22"/>
                <a:gd name="T5" fmla="*/ 11 h 11"/>
                <a:gd name="T6" fmla="*/ 11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90D28148-0E32-514E-3776-156689B5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5952974"/>
              <a:ext cx="482629" cy="72479"/>
            </a:xfrm>
            <a:custGeom>
              <a:avLst/>
              <a:gdLst>
                <a:gd name="T0" fmla="*/ 229 w 251"/>
                <a:gd name="T1" fmla="*/ 33 h 51"/>
                <a:gd name="T2" fmla="*/ 229 w 251"/>
                <a:gd name="T3" fmla="*/ 0 h 51"/>
                <a:gd name="T4" fmla="*/ 212 w 251"/>
                <a:gd name="T5" fmla="*/ 0 h 51"/>
                <a:gd name="T6" fmla="*/ 212 w 251"/>
                <a:gd name="T7" fmla="*/ 33 h 51"/>
                <a:gd name="T8" fmla="*/ 0 w 251"/>
                <a:gd name="T9" fmla="*/ 33 h 51"/>
                <a:gd name="T10" fmla="*/ 0 w 251"/>
                <a:gd name="T11" fmla="*/ 51 h 51"/>
                <a:gd name="T12" fmla="*/ 251 w 251"/>
                <a:gd name="T13" fmla="*/ 51 h 51"/>
                <a:gd name="T14" fmla="*/ 251 w 251"/>
                <a:gd name="T15" fmla="*/ 33 h 51"/>
                <a:gd name="T16" fmla="*/ 229 w 251"/>
                <a:gd name="T17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1">
                  <a:moveTo>
                    <a:pt x="229" y="33"/>
                  </a:moveTo>
                  <a:lnTo>
                    <a:pt x="229" y="0"/>
                  </a:lnTo>
                  <a:lnTo>
                    <a:pt x="212" y="0"/>
                  </a:lnTo>
                  <a:lnTo>
                    <a:pt x="212" y="33"/>
                  </a:lnTo>
                  <a:lnTo>
                    <a:pt x="0" y="33"/>
                  </a:lnTo>
                  <a:lnTo>
                    <a:pt x="0" y="51"/>
                  </a:lnTo>
                  <a:lnTo>
                    <a:pt x="251" y="51"/>
                  </a:lnTo>
                  <a:lnTo>
                    <a:pt x="251" y="33"/>
                  </a:lnTo>
                  <a:lnTo>
                    <a:pt x="229" y="3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</p:grp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3BEA08E-4D69-204B-57A5-8F2B312780D2}"/>
              </a:ext>
            </a:extLst>
          </p:cNvPr>
          <p:cNvCxnSpPr>
            <a:cxnSpLocks/>
          </p:cNvCxnSpPr>
          <p:nvPr/>
        </p:nvCxnSpPr>
        <p:spPr>
          <a:xfrm flipV="1">
            <a:off x="2127410" y="2896564"/>
            <a:ext cx="399285" cy="352017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A0D3CAD7-EDE0-E30A-163D-679719FF5B62}"/>
              </a:ext>
            </a:extLst>
          </p:cNvPr>
          <p:cNvSpPr/>
          <p:nvPr/>
        </p:nvSpPr>
        <p:spPr>
          <a:xfrm>
            <a:off x="1469920" y="2296403"/>
            <a:ext cx="604169" cy="2046997"/>
          </a:xfrm>
          <a:prstGeom prst="roundRect">
            <a:avLst/>
          </a:prstGeom>
          <a:solidFill>
            <a:srgbClr val="1D4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Freeform 401">
            <a:extLst>
              <a:ext uri="{FF2B5EF4-FFF2-40B4-BE49-F238E27FC236}">
                <a16:creationId xmlns:a16="http://schemas.microsoft.com/office/drawing/2014/main" id="{7A190E63-0CE6-F816-D426-08136F277B6F}"/>
              </a:ext>
            </a:extLst>
          </p:cNvPr>
          <p:cNvSpPr>
            <a:spLocks noEditPoints="1"/>
          </p:cNvSpPr>
          <p:nvPr/>
        </p:nvSpPr>
        <p:spPr bwMode="auto">
          <a:xfrm>
            <a:off x="1699979" y="2553745"/>
            <a:ext cx="170454" cy="284951"/>
          </a:xfrm>
          <a:custGeom>
            <a:avLst/>
            <a:gdLst>
              <a:gd name="T0" fmla="*/ 219 w 960"/>
              <a:gd name="T1" fmla="*/ 562 h 2000"/>
              <a:gd name="T2" fmla="*/ 183 w 960"/>
              <a:gd name="T3" fmla="*/ 583 h 2000"/>
              <a:gd name="T4" fmla="*/ 163 w 960"/>
              <a:gd name="T5" fmla="*/ 619 h 2000"/>
              <a:gd name="T6" fmla="*/ 163 w 960"/>
              <a:gd name="T7" fmla="*/ 661 h 2000"/>
              <a:gd name="T8" fmla="*/ 183 w 960"/>
              <a:gd name="T9" fmla="*/ 696 h 2000"/>
              <a:gd name="T10" fmla="*/ 219 w 960"/>
              <a:gd name="T11" fmla="*/ 717 h 2000"/>
              <a:gd name="T12" fmla="*/ 720 w 960"/>
              <a:gd name="T13" fmla="*/ 720 h 2000"/>
              <a:gd name="T14" fmla="*/ 761 w 960"/>
              <a:gd name="T15" fmla="*/ 708 h 2000"/>
              <a:gd name="T16" fmla="*/ 789 w 960"/>
              <a:gd name="T17" fmla="*/ 680 h 2000"/>
              <a:gd name="T18" fmla="*/ 800 w 960"/>
              <a:gd name="T19" fmla="*/ 640 h 2000"/>
              <a:gd name="T20" fmla="*/ 789 w 960"/>
              <a:gd name="T21" fmla="*/ 599 h 2000"/>
              <a:gd name="T22" fmla="*/ 761 w 960"/>
              <a:gd name="T23" fmla="*/ 571 h 2000"/>
              <a:gd name="T24" fmla="*/ 720 w 960"/>
              <a:gd name="T25" fmla="*/ 560 h 2000"/>
              <a:gd name="T26" fmla="*/ 240 w 960"/>
              <a:gd name="T27" fmla="*/ 240 h 2000"/>
              <a:gd name="T28" fmla="*/ 199 w 960"/>
              <a:gd name="T29" fmla="*/ 251 h 2000"/>
              <a:gd name="T30" fmla="*/ 171 w 960"/>
              <a:gd name="T31" fmla="*/ 279 h 2000"/>
              <a:gd name="T32" fmla="*/ 160 w 960"/>
              <a:gd name="T33" fmla="*/ 320 h 2000"/>
              <a:gd name="T34" fmla="*/ 171 w 960"/>
              <a:gd name="T35" fmla="*/ 360 h 2000"/>
              <a:gd name="T36" fmla="*/ 199 w 960"/>
              <a:gd name="T37" fmla="*/ 388 h 2000"/>
              <a:gd name="T38" fmla="*/ 240 w 960"/>
              <a:gd name="T39" fmla="*/ 400 h 2000"/>
              <a:gd name="T40" fmla="*/ 741 w 960"/>
              <a:gd name="T41" fmla="*/ 397 h 2000"/>
              <a:gd name="T42" fmla="*/ 777 w 960"/>
              <a:gd name="T43" fmla="*/ 376 h 2000"/>
              <a:gd name="T44" fmla="*/ 797 w 960"/>
              <a:gd name="T45" fmla="*/ 341 h 2000"/>
              <a:gd name="T46" fmla="*/ 797 w 960"/>
              <a:gd name="T47" fmla="*/ 299 h 2000"/>
              <a:gd name="T48" fmla="*/ 777 w 960"/>
              <a:gd name="T49" fmla="*/ 263 h 2000"/>
              <a:gd name="T50" fmla="*/ 741 w 960"/>
              <a:gd name="T51" fmla="*/ 242 h 2000"/>
              <a:gd name="T52" fmla="*/ 240 w 960"/>
              <a:gd name="T53" fmla="*/ 240 h 2000"/>
              <a:gd name="T54" fmla="*/ 800 w 960"/>
              <a:gd name="T55" fmla="*/ 0 h 2000"/>
              <a:gd name="T56" fmla="*/ 862 w 960"/>
              <a:gd name="T57" fmla="*/ 13 h 2000"/>
              <a:gd name="T58" fmla="*/ 913 w 960"/>
              <a:gd name="T59" fmla="*/ 47 h 2000"/>
              <a:gd name="T60" fmla="*/ 947 w 960"/>
              <a:gd name="T61" fmla="*/ 97 h 2000"/>
              <a:gd name="T62" fmla="*/ 960 w 960"/>
              <a:gd name="T63" fmla="*/ 160 h 2000"/>
              <a:gd name="T64" fmla="*/ 0 w 960"/>
              <a:gd name="T65" fmla="*/ 2000 h 2000"/>
              <a:gd name="T66" fmla="*/ 3 w 960"/>
              <a:gd name="T67" fmla="*/ 128 h 2000"/>
              <a:gd name="T68" fmla="*/ 28 w 960"/>
              <a:gd name="T69" fmla="*/ 70 h 2000"/>
              <a:gd name="T70" fmla="*/ 70 w 960"/>
              <a:gd name="T71" fmla="*/ 27 h 2000"/>
              <a:gd name="T72" fmla="*/ 128 w 960"/>
              <a:gd name="T73" fmla="*/ 3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0" h="2000">
                <a:moveTo>
                  <a:pt x="240" y="560"/>
                </a:moveTo>
                <a:lnTo>
                  <a:pt x="219" y="562"/>
                </a:lnTo>
                <a:lnTo>
                  <a:pt x="199" y="571"/>
                </a:lnTo>
                <a:lnTo>
                  <a:pt x="183" y="583"/>
                </a:lnTo>
                <a:lnTo>
                  <a:pt x="171" y="599"/>
                </a:lnTo>
                <a:lnTo>
                  <a:pt x="163" y="619"/>
                </a:lnTo>
                <a:lnTo>
                  <a:pt x="160" y="640"/>
                </a:lnTo>
                <a:lnTo>
                  <a:pt x="163" y="661"/>
                </a:lnTo>
                <a:lnTo>
                  <a:pt x="171" y="680"/>
                </a:lnTo>
                <a:lnTo>
                  <a:pt x="183" y="696"/>
                </a:lnTo>
                <a:lnTo>
                  <a:pt x="199" y="708"/>
                </a:lnTo>
                <a:lnTo>
                  <a:pt x="219" y="717"/>
                </a:lnTo>
                <a:lnTo>
                  <a:pt x="240" y="720"/>
                </a:lnTo>
                <a:lnTo>
                  <a:pt x="720" y="720"/>
                </a:lnTo>
                <a:lnTo>
                  <a:pt x="741" y="717"/>
                </a:lnTo>
                <a:lnTo>
                  <a:pt x="761" y="708"/>
                </a:lnTo>
                <a:lnTo>
                  <a:pt x="777" y="696"/>
                </a:lnTo>
                <a:lnTo>
                  <a:pt x="789" y="680"/>
                </a:lnTo>
                <a:lnTo>
                  <a:pt x="797" y="661"/>
                </a:lnTo>
                <a:lnTo>
                  <a:pt x="800" y="640"/>
                </a:lnTo>
                <a:lnTo>
                  <a:pt x="797" y="619"/>
                </a:lnTo>
                <a:lnTo>
                  <a:pt x="789" y="599"/>
                </a:lnTo>
                <a:lnTo>
                  <a:pt x="777" y="583"/>
                </a:lnTo>
                <a:lnTo>
                  <a:pt x="761" y="571"/>
                </a:lnTo>
                <a:lnTo>
                  <a:pt x="741" y="562"/>
                </a:lnTo>
                <a:lnTo>
                  <a:pt x="720" y="560"/>
                </a:lnTo>
                <a:lnTo>
                  <a:pt x="240" y="560"/>
                </a:lnTo>
                <a:close/>
                <a:moveTo>
                  <a:pt x="240" y="240"/>
                </a:moveTo>
                <a:lnTo>
                  <a:pt x="219" y="242"/>
                </a:lnTo>
                <a:lnTo>
                  <a:pt x="199" y="251"/>
                </a:lnTo>
                <a:lnTo>
                  <a:pt x="183" y="263"/>
                </a:lnTo>
                <a:lnTo>
                  <a:pt x="171" y="279"/>
                </a:lnTo>
                <a:lnTo>
                  <a:pt x="163" y="299"/>
                </a:lnTo>
                <a:lnTo>
                  <a:pt x="160" y="320"/>
                </a:lnTo>
                <a:lnTo>
                  <a:pt x="163" y="341"/>
                </a:lnTo>
                <a:lnTo>
                  <a:pt x="171" y="360"/>
                </a:lnTo>
                <a:lnTo>
                  <a:pt x="183" y="376"/>
                </a:lnTo>
                <a:lnTo>
                  <a:pt x="199" y="388"/>
                </a:lnTo>
                <a:lnTo>
                  <a:pt x="219" y="397"/>
                </a:lnTo>
                <a:lnTo>
                  <a:pt x="240" y="400"/>
                </a:lnTo>
                <a:lnTo>
                  <a:pt x="720" y="400"/>
                </a:lnTo>
                <a:lnTo>
                  <a:pt x="741" y="397"/>
                </a:lnTo>
                <a:lnTo>
                  <a:pt x="761" y="388"/>
                </a:lnTo>
                <a:lnTo>
                  <a:pt x="777" y="376"/>
                </a:lnTo>
                <a:lnTo>
                  <a:pt x="789" y="360"/>
                </a:lnTo>
                <a:lnTo>
                  <a:pt x="797" y="341"/>
                </a:lnTo>
                <a:lnTo>
                  <a:pt x="800" y="320"/>
                </a:lnTo>
                <a:lnTo>
                  <a:pt x="797" y="299"/>
                </a:lnTo>
                <a:lnTo>
                  <a:pt x="789" y="279"/>
                </a:lnTo>
                <a:lnTo>
                  <a:pt x="777" y="263"/>
                </a:lnTo>
                <a:lnTo>
                  <a:pt x="761" y="251"/>
                </a:lnTo>
                <a:lnTo>
                  <a:pt x="741" y="242"/>
                </a:lnTo>
                <a:lnTo>
                  <a:pt x="720" y="240"/>
                </a:lnTo>
                <a:lnTo>
                  <a:pt x="240" y="240"/>
                </a:lnTo>
                <a:close/>
                <a:moveTo>
                  <a:pt x="160" y="0"/>
                </a:moveTo>
                <a:lnTo>
                  <a:pt x="800" y="0"/>
                </a:lnTo>
                <a:lnTo>
                  <a:pt x="832" y="3"/>
                </a:lnTo>
                <a:lnTo>
                  <a:pt x="862" y="13"/>
                </a:lnTo>
                <a:lnTo>
                  <a:pt x="890" y="27"/>
                </a:lnTo>
                <a:lnTo>
                  <a:pt x="913" y="47"/>
                </a:lnTo>
                <a:lnTo>
                  <a:pt x="932" y="70"/>
                </a:lnTo>
                <a:lnTo>
                  <a:pt x="947" y="97"/>
                </a:lnTo>
                <a:lnTo>
                  <a:pt x="957" y="128"/>
                </a:lnTo>
                <a:lnTo>
                  <a:pt x="960" y="160"/>
                </a:lnTo>
                <a:lnTo>
                  <a:pt x="960" y="2000"/>
                </a:lnTo>
                <a:lnTo>
                  <a:pt x="0" y="2000"/>
                </a:lnTo>
                <a:lnTo>
                  <a:pt x="0" y="160"/>
                </a:lnTo>
                <a:lnTo>
                  <a:pt x="3" y="128"/>
                </a:lnTo>
                <a:lnTo>
                  <a:pt x="13" y="97"/>
                </a:lnTo>
                <a:lnTo>
                  <a:pt x="28" y="70"/>
                </a:lnTo>
                <a:lnTo>
                  <a:pt x="47" y="47"/>
                </a:lnTo>
                <a:lnTo>
                  <a:pt x="70" y="27"/>
                </a:lnTo>
                <a:lnTo>
                  <a:pt x="98" y="13"/>
                </a:lnTo>
                <a:lnTo>
                  <a:pt x="128" y="3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pPr latinLnBrk="0"/>
            <a:endParaRPr lang="ko-KR" altLang="en-US" sz="2400" spc="-50" dirty="0">
              <a:ln>
                <a:solidFill>
                  <a:srgbClr val="FF3300">
                    <a:alpha val="0"/>
                  </a:srgbClr>
                </a:solidFill>
              </a:ln>
              <a:solidFill>
                <a:prstClr val="black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E18EE3-DA56-BEE0-7200-226758901C42}"/>
              </a:ext>
            </a:extLst>
          </p:cNvPr>
          <p:cNvGrpSpPr/>
          <p:nvPr/>
        </p:nvGrpSpPr>
        <p:grpSpPr>
          <a:xfrm>
            <a:off x="1626805" y="3428703"/>
            <a:ext cx="316801" cy="229423"/>
            <a:chOff x="5119771" y="5479952"/>
            <a:chExt cx="316801" cy="229423"/>
          </a:xfrm>
        </p:grpSpPr>
        <p:sp>
          <p:nvSpPr>
            <p:cNvPr id="20" name="Freeform 258">
              <a:extLst>
                <a:ext uri="{FF2B5EF4-FFF2-40B4-BE49-F238E27FC236}">
                  <a16:creationId xmlns:a16="http://schemas.microsoft.com/office/drawing/2014/main" id="{AC2217AA-94DE-4E3F-D33F-58A28E81F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896" y="5479952"/>
              <a:ext cx="237601" cy="156538"/>
            </a:xfrm>
            <a:custGeom>
              <a:avLst/>
              <a:gdLst>
                <a:gd name="T0" fmla="*/ 288 w 288"/>
                <a:gd name="T1" fmla="*/ 0 h 216"/>
                <a:gd name="T2" fmla="*/ 0 w 288"/>
                <a:gd name="T3" fmla="*/ 0 h 216"/>
                <a:gd name="T4" fmla="*/ 0 w 288"/>
                <a:gd name="T5" fmla="*/ 74 h 216"/>
                <a:gd name="T6" fmla="*/ 288 w 288"/>
                <a:gd name="T7" fmla="*/ 74 h 216"/>
                <a:gd name="T8" fmla="*/ 288 w 288"/>
                <a:gd name="T9" fmla="*/ 0 h 216"/>
                <a:gd name="T10" fmla="*/ 264 w 288"/>
                <a:gd name="T11" fmla="*/ 64 h 216"/>
                <a:gd name="T12" fmla="*/ 24 w 288"/>
                <a:gd name="T13" fmla="*/ 64 h 216"/>
                <a:gd name="T14" fmla="*/ 24 w 288"/>
                <a:gd name="T15" fmla="*/ 11 h 216"/>
                <a:gd name="T16" fmla="*/ 264 w 288"/>
                <a:gd name="T17" fmla="*/ 11 h 216"/>
                <a:gd name="T18" fmla="*/ 264 w 288"/>
                <a:gd name="T19" fmla="*/ 64 h 2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8" h="216">
                  <a:moveTo>
                    <a:pt x="288" y="0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288" y="216"/>
                  </a:lnTo>
                  <a:lnTo>
                    <a:pt x="288" y="0"/>
                  </a:lnTo>
                  <a:close/>
                  <a:moveTo>
                    <a:pt x="264" y="184"/>
                  </a:moveTo>
                  <a:lnTo>
                    <a:pt x="24" y="184"/>
                  </a:lnTo>
                  <a:lnTo>
                    <a:pt x="24" y="32"/>
                  </a:lnTo>
                  <a:lnTo>
                    <a:pt x="264" y="32"/>
                  </a:lnTo>
                  <a:lnTo>
                    <a:pt x="264" y="1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0" name="Rectangle 259">
              <a:extLst>
                <a:ext uri="{FF2B5EF4-FFF2-40B4-BE49-F238E27FC236}">
                  <a16:creationId xmlns:a16="http://schemas.microsoft.com/office/drawing/2014/main" id="{C0614783-1F0B-A69F-8357-9D9492E98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771" y="5696123"/>
              <a:ext cx="316801" cy="132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algn="ctr"/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1" name="Freeform 260">
              <a:extLst>
                <a:ext uri="{FF2B5EF4-FFF2-40B4-BE49-F238E27FC236}">
                  <a16:creationId xmlns:a16="http://schemas.microsoft.com/office/drawing/2014/main" id="{0EF588AC-E4B3-4026-9265-0BF614AA2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121" y="5669619"/>
              <a:ext cx="54450" cy="18221"/>
            </a:xfrm>
            <a:custGeom>
              <a:avLst/>
              <a:gdLst>
                <a:gd name="T0" fmla="*/ 0 w 66"/>
                <a:gd name="T1" fmla="*/ 22 h 22"/>
                <a:gd name="T2" fmla="*/ 66 w 66"/>
                <a:gd name="T3" fmla="*/ 22 h 22"/>
                <a:gd name="T4" fmla="*/ 56 w 66"/>
                <a:gd name="T5" fmla="*/ 0 h 22"/>
                <a:gd name="T6" fmla="*/ 8 w 66"/>
                <a:gd name="T7" fmla="*/ 0 h 22"/>
                <a:gd name="T8" fmla="*/ 0 w 66"/>
                <a:gd name="T9" fmla="*/ 2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2">
                  <a:moveTo>
                    <a:pt x="0" y="22"/>
                  </a:moveTo>
                  <a:lnTo>
                    <a:pt x="66" y="22"/>
                  </a:lnTo>
                  <a:lnTo>
                    <a:pt x="56" y="0"/>
                  </a:lnTo>
                  <a:lnTo>
                    <a:pt x="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2" name="Freeform 261">
              <a:extLst>
                <a:ext uri="{FF2B5EF4-FFF2-40B4-BE49-F238E27FC236}">
                  <a16:creationId xmlns:a16="http://schemas.microsoft.com/office/drawing/2014/main" id="{859AC49E-0622-2827-9FEF-E2BCA701F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771" y="5643116"/>
              <a:ext cx="313501" cy="46382"/>
            </a:xfrm>
            <a:custGeom>
              <a:avLst/>
              <a:gdLst>
                <a:gd name="T0" fmla="*/ 156 w 380"/>
                <a:gd name="T1" fmla="*/ 24 h 56"/>
                <a:gd name="T2" fmla="*/ 228 w 380"/>
                <a:gd name="T3" fmla="*/ 24 h 56"/>
                <a:gd name="T4" fmla="*/ 242 w 380"/>
                <a:gd name="T5" fmla="*/ 56 h 56"/>
                <a:gd name="T6" fmla="*/ 380 w 380"/>
                <a:gd name="T7" fmla="*/ 56 h 56"/>
                <a:gd name="T8" fmla="*/ 332 w 380"/>
                <a:gd name="T9" fmla="*/ 0 h 56"/>
                <a:gd name="T10" fmla="*/ 48 w 380"/>
                <a:gd name="T11" fmla="*/ 0 h 56"/>
                <a:gd name="T12" fmla="*/ 0 w 380"/>
                <a:gd name="T13" fmla="*/ 56 h 56"/>
                <a:gd name="T14" fmla="*/ 142 w 380"/>
                <a:gd name="T15" fmla="*/ 56 h 56"/>
                <a:gd name="T16" fmla="*/ 156 w 380"/>
                <a:gd name="T17" fmla="*/ 24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0" h="56">
                  <a:moveTo>
                    <a:pt x="156" y="24"/>
                  </a:moveTo>
                  <a:lnTo>
                    <a:pt x="228" y="24"/>
                  </a:lnTo>
                  <a:lnTo>
                    <a:pt x="242" y="56"/>
                  </a:lnTo>
                  <a:lnTo>
                    <a:pt x="380" y="56"/>
                  </a:lnTo>
                  <a:lnTo>
                    <a:pt x="332" y="0"/>
                  </a:lnTo>
                  <a:lnTo>
                    <a:pt x="48" y="0"/>
                  </a:lnTo>
                  <a:lnTo>
                    <a:pt x="0" y="56"/>
                  </a:lnTo>
                  <a:lnTo>
                    <a:pt x="142" y="56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F26F9D64-C93F-41BE-A6A9-9C72543EDA41}"/>
              </a:ext>
            </a:extLst>
          </p:cNvPr>
          <p:cNvSpPr/>
          <p:nvPr/>
        </p:nvSpPr>
        <p:spPr>
          <a:xfrm>
            <a:off x="3677454" y="2296403"/>
            <a:ext cx="604169" cy="2046997"/>
          </a:xfrm>
          <a:prstGeom prst="roundRect">
            <a:avLst/>
          </a:prstGeom>
          <a:solidFill>
            <a:srgbClr val="1D4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Freeform 401">
            <a:extLst>
              <a:ext uri="{FF2B5EF4-FFF2-40B4-BE49-F238E27FC236}">
                <a16:creationId xmlns:a16="http://schemas.microsoft.com/office/drawing/2014/main" id="{7D2F4F8E-44B2-B576-69FC-81B0B8F8CD23}"/>
              </a:ext>
            </a:extLst>
          </p:cNvPr>
          <p:cNvSpPr>
            <a:spLocks noEditPoints="1"/>
          </p:cNvSpPr>
          <p:nvPr/>
        </p:nvSpPr>
        <p:spPr bwMode="auto">
          <a:xfrm>
            <a:off x="3907513" y="2553745"/>
            <a:ext cx="170454" cy="284951"/>
          </a:xfrm>
          <a:custGeom>
            <a:avLst/>
            <a:gdLst>
              <a:gd name="T0" fmla="*/ 219 w 960"/>
              <a:gd name="T1" fmla="*/ 562 h 2000"/>
              <a:gd name="T2" fmla="*/ 183 w 960"/>
              <a:gd name="T3" fmla="*/ 583 h 2000"/>
              <a:gd name="T4" fmla="*/ 163 w 960"/>
              <a:gd name="T5" fmla="*/ 619 h 2000"/>
              <a:gd name="T6" fmla="*/ 163 w 960"/>
              <a:gd name="T7" fmla="*/ 661 h 2000"/>
              <a:gd name="T8" fmla="*/ 183 w 960"/>
              <a:gd name="T9" fmla="*/ 696 h 2000"/>
              <a:gd name="T10" fmla="*/ 219 w 960"/>
              <a:gd name="T11" fmla="*/ 717 h 2000"/>
              <a:gd name="T12" fmla="*/ 720 w 960"/>
              <a:gd name="T13" fmla="*/ 720 h 2000"/>
              <a:gd name="T14" fmla="*/ 761 w 960"/>
              <a:gd name="T15" fmla="*/ 708 h 2000"/>
              <a:gd name="T16" fmla="*/ 789 w 960"/>
              <a:gd name="T17" fmla="*/ 680 h 2000"/>
              <a:gd name="T18" fmla="*/ 800 w 960"/>
              <a:gd name="T19" fmla="*/ 640 h 2000"/>
              <a:gd name="T20" fmla="*/ 789 w 960"/>
              <a:gd name="T21" fmla="*/ 599 h 2000"/>
              <a:gd name="T22" fmla="*/ 761 w 960"/>
              <a:gd name="T23" fmla="*/ 571 h 2000"/>
              <a:gd name="T24" fmla="*/ 720 w 960"/>
              <a:gd name="T25" fmla="*/ 560 h 2000"/>
              <a:gd name="T26" fmla="*/ 240 w 960"/>
              <a:gd name="T27" fmla="*/ 240 h 2000"/>
              <a:gd name="T28" fmla="*/ 199 w 960"/>
              <a:gd name="T29" fmla="*/ 251 h 2000"/>
              <a:gd name="T30" fmla="*/ 171 w 960"/>
              <a:gd name="T31" fmla="*/ 279 h 2000"/>
              <a:gd name="T32" fmla="*/ 160 w 960"/>
              <a:gd name="T33" fmla="*/ 320 h 2000"/>
              <a:gd name="T34" fmla="*/ 171 w 960"/>
              <a:gd name="T35" fmla="*/ 360 h 2000"/>
              <a:gd name="T36" fmla="*/ 199 w 960"/>
              <a:gd name="T37" fmla="*/ 388 h 2000"/>
              <a:gd name="T38" fmla="*/ 240 w 960"/>
              <a:gd name="T39" fmla="*/ 400 h 2000"/>
              <a:gd name="T40" fmla="*/ 741 w 960"/>
              <a:gd name="T41" fmla="*/ 397 h 2000"/>
              <a:gd name="T42" fmla="*/ 777 w 960"/>
              <a:gd name="T43" fmla="*/ 376 h 2000"/>
              <a:gd name="T44" fmla="*/ 797 w 960"/>
              <a:gd name="T45" fmla="*/ 341 h 2000"/>
              <a:gd name="T46" fmla="*/ 797 w 960"/>
              <a:gd name="T47" fmla="*/ 299 h 2000"/>
              <a:gd name="T48" fmla="*/ 777 w 960"/>
              <a:gd name="T49" fmla="*/ 263 h 2000"/>
              <a:gd name="T50" fmla="*/ 741 w 960"/>
              <a:gd name="T51" fmla="*/ 242 h 2000"/>
              <a:gd name="T52" fmla="*/ 240 w 960"/>
              <a:gd name="T53" fmla="*/ 240 h 2000"/>
              <a:gd name="T54" fmla="*/ 800 w 960"/>
              <a:gd name="T55" fmla="*/ 0 h 2000"/>
              <a:gd name="T56" fmla="*/ 862 w 960"/>
              <a:gd name="T57" fmla="*/ 13 h 2000"/>
              <a:gd name="T58" fmla="*/ 913 w 960"/>
              <a:gd name="T59" fmla="*/ 47 h 2000"/>
              <a:gd name="T60" fmla="*/ 947 w 960"/>
              <a:gd name="T61" fmla="*/ 97 h 2000"/>
              <a:gd name="T62" fmla="*/ 960 w 960"/>
              <a:gd name="T63" fmla="*/ 160 h 2000"/>
              <a:gd name="T64" fmla="*/ 0 w 960"/>
              <a:gd name="T65" fmla="*/ 2000 h 2000"/>
              <a:gd name="T66" fmla="*/ 3 w 960"/>
              <a:gd name="T67" fmla="*/ 128 h 2000"/>
              <a:gd name="T68" fmla="*/ 28 w 960"/>
              <a:gd name="T69" fmla="*/ 70 h 2000"/>
              <a:gd name="T70" fmla="*/ 70 w 960"/>
              <a:gd name="T71" fmla="*/ 27 h 2000"/>
              <a:gd name="T72" fmla="*/ 128 w 960"/>
              <a:gd name="T73" fmla="*/ 3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0" h="2000">
                <a:moveTo>
                  <a:pt x="240" y="560"/>
                </a:moveTo>
                <a:lnTo>
                  <a:pt x="219" y="562"/>
                </a:lnTo>
                <a:lnTo>
                  <a:pt x="199" y="571"/>
                </a:lnTo>
                <a:lnTo>
                  <a:pt x="183" y="583"/>
                </a:lnTo>
                <a:lnTo>
                  <a:pt x="171" y="599"/>
                </a:lnTo>
                <a:lnTo>
                  <a:pt x="163" y="619"/>
                </a:lnTo>
                <a:lnTo>
                  <a:pt x="160" y="640"/>
                </a:lnTo>
                <a:lnTo>
                  <a:pt x="163" y="661"/>
                </a:lnTo>
                <a:lnTo>
                  <a:pt x="171" y="680"/>
                </a:lnTo>
                <a:lnTo>
                  <a:pt x="183" y="696"/>
                </a:lnTo>
                <a:lnTo>
                  <a:pt x="199" y="708"/>
                </a:lnTo>
                <a:lnTo>
                  <a:pt x="219" y="717"/>
                </a:lnTo>
                <a:lnTo>
                  <a:pt x="240" y="720"/>
                </a:lnTo>
                <a:lnTo>
                  <a:pt x="720" y="720"/>
                </a:lnTo>
                <a:lnTo>
                  <a:pt x="741" y="717"/>
                </a:lnTo>
                <a:lnTo>
                  <a:pt x="761" y="708"/>
                </a:lnTo>
                <a:lnTo>
                  <a:pt x="777" y="696"/>
                </a:lnTo>
                <a:lnTo>
                  <a:pt x="789" y="680"/>
                </a:lnTo>
                <a:lnTo>
                  <a:pt x="797" y="661"/>
                </a:lnTo>
                <a:lnTo>
                  <a:pt x="800" y="640"/>
                </a:lnTo>
                <a:lnTo>
                  <a:pt x="797" y="619"/>
                </a:lnTo>
                <a:lnTo>
                  <a:pt x="789" y="599"/>
                </a:lnTo>
                <a:lnTo>
                  <a:pt x="777" y="583"/>
                </a:lnTo>
                <a:lnTo>
                  <a:pt x="761" y="571"/>
                </a:lnTo>
                <a:lnTo>
                  <a:pt x="741" y="562"/>
                </a:lnTo>
                <a:lnTo>
                  <a:pt x="720" y="560"/>
                </a:lnTo>
                <a:lnTo>
                  <a:pt x="240" y="560"/>
                </a:lnTo>
                <a:close/>
                <a:moveTo>
                  <a:pt x="240" y="240"/>
                </a:moveTo>
                <a:lnTo>
                  <a:pt x="219" y="242"/>
                </a:lnTo>
                <a:lnTo>
                  <a:pt x="199" y="251"/>
                </a:lnTo>
                <a:lnTo>
                  <a:pt x="183" y="263"/>
                </a:lnTo>
                <a:lnTo>
                  <a:pt x="171" y="279"/>
                </a:lnTo>
                <a:lnTo>
                  <a:pt x="163" y="299"/>
                </a:lnTo>
                <a:lnTo>
                  <a:pt x="160" y="320"/>
                </a:lnTo>
                <a:lnTo>
                  <a:pt x="163" y="341"/>
                </a:lnTo>
                <a:lnTo>
                  <a:pt x="171" y="360"/>
                </a:lnTo>
                <a:lnTo>
                  <a:pt x="183" y="376"/>
                </a:lnTo>
                <a:lnTo>
                  <a:pt x="199" y="388"/>
                </a:lnTo>
                <a:lnTo>
                  <a:pt x="219" y="397"/>
                </a:lnTo>
                <a:lnTo>
                  <a:pt x="240" y="400"/>
                </a:lnTo>
                <a:lnTo>
                  <a:pt x="720" y="400"/>
                </a:lnTo>
                <a:lnTo>
                  <a:pt x="741" y="397"/>
                </a:lnTo>
                <a:lnTo>
                  <a:pt x="761" y="388"/>
                </a:lnTo>
                <a:lnTo>
                  <a:pt x="777" y="376"/>
                </a:lnTo>
                <a:lnTo>
                  <a:pt x="789" y="360"/>
                </a:lnTo>
                <a:lnTo>
                  <a:pt x="797" y="341"/>
                </a:lnTo>
                <a:lnTo>
                  <a:pt x="800" y="320"/>
                </a:lnTo>
                <a:lnTo>
                  <a:pt x="797" y="299"/>
                </a:lnTo>
                <a:lnTo>
                  <a:pt x="789" y="279"/>
                </a:lnTo>
                <a:lnTo>
                  <a:pt x="777" y="263"/>
                </a:lnTo>
                <a:lnTo>
                  <a:pt x="761" y="251"/>
                </a:lnTo>
                <a:lnTo>
                  <a:pt x="741" y="242"/>
                </a:lnTo>
                <a:lnTo>
                  <a:pt x="720" y="240"/>
                </a:lnTo>
                <a:lnTo>
                  <a:pt x="240" y="240"/>
                </a:lnTo>
                <a:close/>
                <a:moveTo>
                  <a:pt x="160" y="0"/>
                </a:moveTo>
                <a:lnTo>
                  <a:pt x="800" y="0"/>
                </a:lnTo>
                <a:lnTo>
                  <a:pt x="832" y="3"/>
                </a:lnTo>
                <a:lnTo>
                  <a:pt x="862" y="13"/>
                </a:lnTo>
                <a:lnTo>
                  <a:pt x="890" y="27"/>
                </a:lnTo>
                <a:lnTo>
                  <a:pt x="913" y="47"/>
                </a:lnTo>
                <a:lnTo>
                  <a:pt x="932" y="70"/>
                </a:lnTo>
                <a:lnTo>
                  <a:pt x="947" y="97"/>
                </a:lnTo>
                <a:lnTo>
                  <a:pt x="957" y="128"/>
                </a:lnTo>
                <a:lnTo>
                  <a:pt x="960" y="160"/>
                </a:lnTo>
                <a:lnTo>
                  <a:pt x="960" y="2000"/>
                </a:lnTo>
                <a:lnTo>
                  <a:pt x="0" y="2000"/>
                </a:lnTo>
                <a:lnTo>
                  <a:pt x="0" y="160"/>
                </a:lnTo>
                <a:lnTo>
                  <a:pt x="3" y="128"/>
                </a:lnTo>
                <a:lnTo>
                  <a:pt x="13" y="97"/>
                </a:lnTo>
                <a:lnTo>
                  <a:pt x="28" y="70"/>
                </a:lnTo>
                <a:lnTo>
                  <a:pt x="47" y="47"/>
                </a:lnTo>
                <a:lnTo>
                  <a:pt x="70" y="27"/>
                </a:lnTo>
                <a:lnTo>
                  <a:pt x="98" y="13"/>
                </a:lnTo>
                <a:lnTo>
                  <a:pt x="128" y="3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pPr latinLnBrk="0"/>
            <a:endParaRPr lang="ko-KR" altLang="en-US" sz="2400" spc="-50" dirty="0">
              <a:ln>
                <a:solidFill>
                  <a:srgbClr val="FF3300">
                    <a:alpha val="0"/>
                  </a:srgbClr>
                </a:solidFill>
              </a:ln>
              <a:solidFill>
                <a:prstClr val="black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1353167D-69B1-1C24-FC30-15208864934C}"/>
              </a:ext>
            </a:extLst>
          </p:cNvPr>
          <p:cNvCxnSpPr>
            <a:cxnSpLocks/>
          </p:cNvCxnSpPr>
          <p:nvPr/>
        </p:nvCxnSpPr>
        <p:spPr>
          <a:xfrm>
            <a:off x="3149761" y="2881321"/>
            <a:ext cx="397656" cy="351101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B59CEA5-CFF9-518C-EEE5-0D829A8F4223}"/>
              </a:ext>
            </a:extLst>
          </p:cNvPr>
          <p:cNvSpPr/>
          <p:nvPr/>
        </p:nvSpPr>
        <p:spPr>
          <a:xfrm>
            <a:off x="1499267" y="2901038"/>
            <a:ext cx="701403" cy="43088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DNS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Cent OS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192.168.0.1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 err="1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Xxx</a:t>
            </a: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server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923D307-3384-0AC4-4D87-B4C4E6282C9F}"/>
              </a:ext>
            </a:extLst>
          </p:cNvPr>
          <p:cNvSpPr/>
          <p:nvPr/>
        </p:nvSpPr>
        <p:spPr>
          <a:xfrm>
            <a:off x="1527909" y="3727524"/>
            <a:ext cx="701403" cy="3231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user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192.168.0.10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 err="1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Xxx</a:t>
            </a: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server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3B66AA2-2168-8646-091B-45B570482CFD}"/>
              </a:ext>
            </a:extLst>
          </p:cNvPr>
          <p:cNvSpPr/>
          <p:nvPr/>
        </p:nvSpPr>
        <p:spPr>
          <a:xfrm>
            <a:off x="3738023" y="2919881"/>
            <a:ext cx="701403" cy="43088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DNS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Cent OS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172.10.1.63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 err="1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Xxx</a:t>
            </a: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server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3A0F82BC-0608-DDD6-E95D-385A4D67D0DB}"/>
              </a:ext>
            </a:extLst>
          </p:cNvPr>
          <p:cNvGrpSpPr/>
          <p:nvPr/>
        </p:nvGrpSpPr>
        <p:grpSpPr>
          <a:xfrm>
            <a:off x="4394043" y="2291102"/>
            <a:ext cx="1247460" cy="2046997"/>
            <a:chOff x="4518701" y="2075010"/>
            <a:chExt cx="1122802" cy="2190760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472B77B6-28BB-BC20-E354-A1CA45A0F6CB}"/>
                </a:ext>
              </a:extLst>
            </p:cNvPr>
            <p:cNvSpPr/>
            <p:nvPr/>
          </p:nvSpPr>
          <p:spPr>
            <a:xfrm>
              <a:off x="4518701" y="2075010"/>
              <a:ext cx="1122802" cy="2190760"/>
            </a:xfrm>
            <a:prstGeom prst="roundRect">
              <a:avLst/>
            </a:prstGeom>
            <a:solidFill>
              <a:srgbClr val="1F283D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사다리꼴 127">
              <a:extLst>
                <a:ext uri="{FF2B5EF4-FFF2-40B4-BE49-F238E27FC236}">
                  <a16:creationId xmlns:a16="http://schemas.microsoft.com/office/drawing/2014/main" id="{B3D38A11-0421-717A-20A8-4F7E2C5279DC}"/>
                </a:ext>
              </a:extLst>
            </p:cNvPr>
            <p:cNvSpPr/>
            <p:nvPr/>
          </p:nvSpPr>
          <p:spPr>
            <a:xfrm rot="5400000">
              <a:off x="4288190" y="3090500"/>
              <a:ext cx="577622" cy="113825"/>
            </a:xfrm>
            <a:prstGeom prst="trapezoid">
              <a:avLst/>
            </a:prstGeom>
            <a:solidFill>
              <a:srgbClr val="1D4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6594CC9-AEA4-A605-C8DF-14C20767D17F}"/>
              </a:ext>
            </a:extLst>
          </p:cNvPr>
          <p:cNvSpPr/>
          <p:nvPr/>
        </p:nvSpPr>
        <p:spPr>
          <a:xfrm>
            <a:off x="4544844" y="2382447"/>
            <a:ext cx="1053954" cy="431289"/>
          </a:xfrm>
          <a:prstGeom prst="roundRect">
            <a:avLst/>
          </a:prstGeom>
          <a:solidFill>
            <a:srgbClr val="18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D017538-1F42-33FB-9C10-061AE6A662B0}"/>
              </a:ext>
            </a:extLst>
          </p:cNvPr>
          <p:cNvSpPr/>
          <p:nvPr/>
        </p:nvSpPr>
        <p:spPr>
          <a:xfrm>
            <a:off x="344321" y="1797596"/>
            <a:ext cx="1208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시나리오관리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BE9A50C-7BD3-9A82-9CC5-01FCDC15E494}"/>
              </a:ext>
            </a:extLst>
          </p:cNvPr>
          <p:cNvSpPr/>
          <p:nvPr/>
        </p:nvSpPr>
        <p:spPr>
          <a:xfrm>
            <a:off x="369226" y="2118161"/>
            <a:ext cx="816176" cy="10768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b="1" dirty="0"/>
              <a:t>IMAGE</a:t>
            </a:r>
            <a:endParaRPr lang="ko-KR" altLang="en-US" sz="900" b="1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31AEF96-F1D4-3307-E5EA-C5B7A2835BF7}"/>
              </a:ext>
            </a:extLst>
          </p:cNvPr>
          <p:cNvSpPr/>
          <p:nvPr/>
        </p:nvSpPr>
        <p:spPr>
          <a:xfrm>
            <a:off x="1667841" y="2118163"/>
            <a:ext cx="2328646" cy="10768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b="1" dirty="0"/>
              <a:t>Scenario Generation</a:t>
            </a:r>
            <a:endParaRPr lang="ko-KR" altLang="en-US" sz="900" b="1" dirty="0"/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4A8BCC7-F15A-4933-0E88-F45374431173}"/>
              </a:ext>
            </a:extLst>
          </p:cNvPr>
          <p:cNvGrpSpPr/>
          <p:nvPr/>
        </p:nvGrpSpPr>
        <p:grpSpPr>
          <a:xfrm>
            <a:off x="4132377" y="2102848"/>
            <a:ext cx="1241215" cy="147085"/>
            <a:chOff x="2586781" y="5429602"/>
            <a:chExt cx="1971213" cy="233591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98F839F0-8E22-D4BF-2129-D0179307B57E}"/>
                </a:ext>
              </a:extLst>
            </p:cNvPr>
            <p:cNvGrpSpPr/>
            <p:nvPr/>
          </p:nvGrpSpPr>
          <p:grpSpPr>
            <a:xfrm>
              <a:off x="2586781" y="5429602"/>
              <a:ext cx="452839" cy="233591"/>
              <a:chOff x="2940442" y="5199809"/>
              <a:chExt cx="452839" cy="233591"/>
            </a:xfrm>
          </p:grpSpPr>
          <p:sp>
            <p:nvSpPr>
              <p:cNvPr id="144" name="사각형: 잘린 대각선 방향 모서리 143">
                <a:extLst>
                  <a:ext uri="{FF2B5EF4-FFF2-40B4-BE49-F238E27FC236}">
                    <a16:creationId xmlns:a16="http://schemas.microsoft.com/office/drawing/2014/main" id="{0A55150E-FED8-801E-3B21-CA46B1314A2D}"/>
                  </a:ext>
                </a:extLst>
              </p:cNvPr>
              <p:cNvSpPr/>
              <p:nvPr/>
            </p:nvSpPr>
            <p:spPr>
              <a:xfrm>
                <a:off x="2940442" y="5199809"/>
                <a:ext cx="452839" cy="233591"/>
              </a:xfrm>
              <a:prstGeom prst="snip2DiagRect">
                <a:avLst/>
              </a:prstGeom>
              <a:solidFill>
                <a:srgbClr val="3C87B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0" name="Picture 2" descr="mouse pointer 이미지 검색결과">
                <a:extLst>
                  <a:ext uri="{FF2B5EF4-FFF2-40B4-BE49-F238E27FC236}">
                    <a16:creationId xmlns:a16="http://schemas.microsoft.com/office/drawing/2014/main" id="{6DD5A4AC-366F-88D0-DDFD-40C870291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95216">
                <a:off x="3086769" y="5212758"/>
                <a:ext cx="178763" cy="191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5878B493-2ECF-BC2A-EA33-71301FA4F35B}"/>
                </a:ext>
              </a:extLst>
            </p:cNvPr>
            <p:cNvGrpSpPr/>
            <p:nvPr/>
          </p:nvGrpSpPr>
          <p:grpSpPr>
            <a:xfrm>
              <a:off x="3599031" y="5429602"/>
              <a:ext cx="452839" cy="233591"/>
              <a:chOff x="2940442" y="5826265"/>
              <a:chExt cx="452839" cy="233591"/>
            </a:xfrm>
          </p:grpSpPr>
          <p:sp>
            <p:nvSpPr>
              <p:cNvPr id="146" name="사각형: 잘린 대각선 방향 모서리 145">
                <a:extLst>
                  <a:ext uri="{FF2B5EF4-FFF2-40B4-BE49-F238E27FC236}">
                    <a16:creationId xmlns:a16="http://schemas.microsoft.com/office/drawing/2014/main" id="{B6BD5A75-498B-22EF-63DE-51577E2361B3}"/>
                  </a:ext>
                </a:extLst>
              </p:cNvPr>
              <p:cNvSpPr/>
              <p:nvPr/>
            </p:nvSpPr>
            <p:spPr>
              <a:xfrm>
                <a:off x="2940442" y="5826265"/>
                <a:ext cx="452839" cy="233591"/>
              </a:xfrm>
              <a:prstGeom prst="snip2DiagRect">
                <a:avLst/>
              </a:prstGeom>
              <a:solidFill>
                <a:srgbClr val="3C87B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A2FFF3F3-3F7A-E987-6094-69D6A216A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0543" y="5858578"/>
                <a:ext cx="171652" cy="171652"/>
              </a:xfrm>
              <a:prstGeom prst="rect">
                <a:avLst/>
              </a:prstGeom>
            </p:spPr>
          </p:pic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2481C021-89A3-E5B2-00F7-77AEF6BA159F}"/>
                </a:ext>
              </a:extLst>
            </p:cNvPr>
            <p:cNvGrpSpPr/>
            <p:nvPr/>
          </p:nvGrpSpPr>
          <p:grpSpPr>
            <a:xfrm>
              <a:off x="4105155" y="5429602"/>
              <a:ext cx="452839" cy="233591"/>
              <a:chOff x="2940442" y="6150216"/>
              <a:chExt cx="452839" cy="233591"/>
            </a:xfrm>
          </p:grpSpPr>
          <p:sp>
            <p:nvSpPr>
              <p:cNvPr id="147" name="사각형: 잘린 대각선 방향 모서리 146">
                <a:extLst>
                  <a:ext uri="{FF2B5EF4-FFF2-40B4-BE49-F238E27FC236}">
                    <a16:creationId xmlns:a16="http://schemas.microsoft.com/office/drawing/2014/main" id="{D6B820EF-7E82-D693-8A6B-FC9B6F0AEA71}"/>
                  </a:ext>
                </a:extLst>
              </p:cNvPr>
              <p:cNvSpPr/>
              <p:nvPr/>
            </p:nvSpPr>
            <p:spPr>
              <a:xfrm>
                <a:off x="2940442" y="6150216"/>
                <a:ext cx="452839" cy="233591"/>
              </a:xfrm>
              <a:prstGeom prst="snip2DiagRect">
                <a:avLst/>
              </a:prstGeom>
              <a:solidFill>
                <a:srgbClr val="3C87B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2C454AA3-DF60-917B-F68B-D6A1C8EFB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6605" y="6180068"/>
                <a:ext cx="159091" cy="159091"/>
              </a:xfrm>
              <a:prstGeom prst="rect">
                <a:avLst/>
              </a:prstGeom>
            </p:spPr>
          </p:pic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58B5AC1-0741-1088-1764-308B31D7FD44}"/>
                </a:ext>
              </a:extLst>
            </p:cNvPr>
            <p:cNvGrpSpPr/>
            <p:nvPr/>
          </p:nvGrpSpPr>
          <p:grpSpPr>
            <a:xfrm>
              <a:off x="3092906" y="5429602"/>
              <a:ext cx="452839" cy="233591"/>
              <a:chOff x="2940442" y="5523760"/>
              <a:chExt cx="452839" cy="233591"/>
            </a:xfrm>
          </p:grpSpPr>
          <p:sp>
            <p:nvSpPr>
              <p:cNvPr id="145" name="사각형: 잘린 대각선 방향 모서리 144">
                <a:extLst>
                  <a:ext uri="{FF2B5EF4-FFF2-40B4-BE49-F238E27FC236}">
                    <a16:creationId xmlns:a16="http://schemas.microsoft.com/office/drawing/2014/main" id="{117D8918-920E-6F3C-36AF-49A47423CDB3}"/>
                  </a:ext>
                </a:extLst>
              </p:cNvPr>
              <p:cNvSpPr/>
              <p:nvPr/>
            </p:nvSpPr>
            <p:spPr>
              <a:xfrm>
                <a:off x="2940442" y="5523760"/>
                <a:ext cx="452839" cy="233591"/>
              </a:xfrm>
              <a:prstGeom prst="snip2DiagRect">
                <a:avLst/>
              </a:prstGeom>
              <a:solidFill>
                <a:srgbClr val="3C87B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14C27105-E698-A2A1-61AD-07577B200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9370" y="5559892"/>
                <a:ext cx="173560" cy="173560"/>
              </a:xfrm>
              <a:prstGeom prst="rect">
                <a:avLst/>
              </a:prstGeom>
            </p:spPr>
          </p:pic>
        </p:grpSp>
      </p:grpSp>
      <p:pic>
        <p:nvPicPr>
          <p:cNvPr id="159" name="그림 158">
            <a:extLst>
              <a:ext uri="{FF2B5EF4-FFF2-40B4-BE49-F238E27FC236}">
                <a16:creationId xmlns:a16="http://schemas.microsoft.com/office/drawing/2014/main" id="{AE2DDA7A-229A-0D00-53F7-A2F5F3F17F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-1598656"/>
            <a:ext cx="8963025" cy="7239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E879A9D-3665-8CF1-542D-61879C43483B}"/>
              </a:ext>
            </a:extLst>
          </p:cNvPr>
          <p:cNvSpPr/>
          <p:nvPr/>
        </p:nvSpPr>
        <p:spPr>
          <a:xfrm>
            <a:off x="4544844" y="2856927"/>
            <a:ext cx="1053954" cy="431289"/>
          </a:xfrm>
          <a:prstGeom prst="roundRect">
            <a:avLst/>
          </a:prstGeom>
          <a:solidFill>
            <a:srgbClr val="18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B5A29B-C4B9-E8E1-593A-486B9D3F0444}"/>
              </a:ext>
            </a:extLst>
          </p:cNvPr>
          <p:cNvSpPr/>
          <p:nvPr/>
        </p:nvSpPr>
        <p:spPr>
          <a:xfrm>
            <a:off x="4544844" y="3333002"/>
            <a:ext cx="1053954" cy="431289"/>
          </a:xfrm>
          <a:prstGeom prst="roundRect">
            <a:avLst/>
          </a:prstGeom>
          <a:solidFill>
            <a:srgbClr val="18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017650-ED3C-F0CC-C657-68450CE83705}"/>
              </a:ext>
            </a:extLst>
          </p:cNvPr>
          <p:cNvSpPr/>
          <p:nvPr/>
        </p:nvSpPr>
        <p:spPr>
          <a:xfrm>
            <a:off x="4544844" y="3810914"/>
            <a:ext cx="1053954" cy="431289"/>
          </a:xfrm>
          <a:prstGeom prst="roundRect">
            <a:avLst/>
          </a:prstGeom>
          <a:solidFill>
            <a:srgbClr val="181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951C0328-DED0-B81C-4D1E-A52A24B0E2A8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86" y="2994705"/>
            <a:ext cx="174691" cy="174691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BB7B16E8-EFCB-9C58-D349-9B8022FDC1FE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38" y="2495404"/>
            <a:ext cx="202025" cy="202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BD6F7E-20FE-7939-A65E-F69551993E08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86" y="3464346"/>
            <a:ext cx="174691" cy="1746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979441-972E-FCC5-39EA-052B1B38C550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86" y="3931412"/>
            <a:ext cx="174691" cy="17469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EA408E-9B73-2D1F-E11B-3850BE2579B7}"/>
              </a:ext>
            </a:extLst>
          </p:cNvPr>
          <p:cNvSpPr/>
          <p:nvPr/>
        </p:nvSpPr>
        <p:spPr>
          <a:xfrm>
            <a:off x="4816703" y="2479963"/>
            <a:ext cx="729183" cy="23083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+mj-ea"/>
                <a:ea typeface="+mj-ea"/>
              </a:rPr>
              <a:t>ping을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+mj-ea"/>
                <a:ea typeface="+mj-ea"/>
              </a:rPr>
              <a:t> 사용하여 대상 네트워크의 시스템에 요청을 보냅니다.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D46871-EAFD-F7DE-1976-9CD889A2C2BE}"/>
              </a:ext>
            </a:extLst>
          </p:cNvPr>
          <p:cNvSpPr/>
          <p:nvPr/>
        </p:nvSpPr>
        <p:spPr>
          <a:xfrm>
            <a:off x="4816703" y="2919881"/>
            <a:ext cx="729183" cy="3077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ping을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 요청을 대상 네트워크의 시스템에 보내 응답 여부를 확인합니다.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95FB22-27AE-97CB-C245-03E854D3AC3A}"/>
              </a:ext>
            </a:extLst>
          </p:cNvPr>
          <p:cNvSpPr/>
          <p:nvPr/>
        </p:nvSpPr>
        <p:spPr>
          <a:xfrm>
            <a:off x="4816703" y="3443393"/>
            <a:ext cx="729183" cy="23083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대상네트워크의 시스템에 요청을 보내 응답 여부를</a:t>
            </a:r>
            <a:r>
              <a:rPr kumimoji="0" lang="en-US" altLang="ko-KR" sz="5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확인합니다.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BC6EBC-CB1A-3215-FB36-664944F1FD4A}"/>
              </a:ext>
            </a:extLst>
          </p:cNvPr>
          <p:cNvSpPr/>
          <p:nvPr/>
        </p:nvSpPr>
        <p:spPr>
          <a:xfrm>
            <a:off x="4816703" y="3834197"/>
            <a:ext cx="807676" cy="38472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추적 경로를 사용하여</a:t>
            </a:r>
            <a:r>
              <a:rPr kumimoji="0" lang="en-US" altLang="ko-KR" sz="5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. </a:t>
            </a:r>
            <a:r>
              <a:rPr kumimoji="0" lang="ko-KR" altLang="en-US" sz="5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클라이언트에서 대상 네트워크의 시스템까지의 네트워크 경로를 식별합니다</a:t>
            </a:r>
            <a:r>
              <a:rPr kumimoji="0" lang="en-US" altLang="ko-KR" sz="5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.</a:t>
            </a:r>
            <a:endParaRPr kumimoji="0" lang="ko-KR" altLang="ko-KR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" name="Bar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33ADED4E-C400-FEFB-CE60-A58C475AF17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304851" y="1706870"/>
            <a:ext cx="1075301" cy="708404"/>
            <a:chOff x="1504517" y="1022032"/>
            <a:chExt cx="3067960" cy="2021161"/>
          </a:xfrm>
        </p:grpSpPr>
        <p:sp>
          <p:nvSpPr>
            <p:cNvPr id="33" name="Tile Background">
              <a:extLst>
                <a:ext uri="{FF2B5EF4-FFF2-40B4-BE49-F238E27FC236}">
                  <a16:creationId xmlns:a16="http://schemas.microsoft.com/office/drawing/2014/main" id="{70DB2108-F8FD-ED9E-67B2-CB1357F6FF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34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9AC6005E-8EE9-1902-DC94-3D24E4700661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1639096" y="1302422"/>
              <a:ext cx="2933381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35" name="Series">
              <a:extLst>
                <a:ext uri="{FF2B5EF4-FFF2-40B4-BE49-F238E27FC236}">
                  <a16:creationId xmlns:a16="http://schemas.microsoft.com/office/drawing/2014/main" id="{A538348B-88B4-CD90-B829-E808A2CB6E33}"/>
                </a:ext>
              </a:extLst>
            </p:cNvPr>
            <p:cNvGrpSpPr/>
            <p:nvPr/>
          </p:nvGrpSpPr>
          <p:grpSpPr>
            <a:xfrm>
              <a:off x="1696244" y="1338539"/>
              <a:ext cx="1082866" cy="131718"/>
              <a:chOff x="1696244" y="1338539"/>
              <a:chExt cx="1082866" cy="131718"/>
            </a:xfrm>
          </p:grpSpPr>
          <p:sp>
            <p:nvSpPr>
              <p:cNvPr id="149" name="Series">
                <a:extLst>
                  <a:ext uri="{FF2B5EF4-FFF2-40B4-BE49-F238E27FC236}">
                    <a16:creationId xmlns:a16="http://schemas.microsoft.com/office/drawing/2014/main" id="{58B2CEED-D7E4-2EBC-ACC5-5D4AB2605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244" y="1338539"/>
                <a:ext cx="288136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56" name="Series Label">
                <a:extLst>
                  <a:ext uri="{FF2B5EF4-FFF2-40B4-BE49-F238E27FC236}">
                    <a16:creationId xmlns:a16="http://schemas.microsoft.com/office/drawing/2014/main" id="{C4FC8E70-EA36-3AD9-D229-722FF00E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717" y="1338539"/>
                <a:ext cx="37960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 1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58" name="Series Color">
                <a:extLst>
                  <a:ext uri="{FF2B5EF4-FFF2-40B4-BE49-F238E27FC236}">
                    <a16:creationId xmlns:a16="http://schemas.microsoft.com/office/drawing/2014/main" id="{7AA83FFF-3C55-CAB8-E896-6E23B6E3C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281" y="1376614"/>
                <a:ext cx="55562" cy="55562"/>
              </a:xfrm>
              <a:prstGeom prst="ellipse">
                <a:avLst/>
              </a:prstGeom>
              <a:solidFill>
                <a:srgbClr val="5DA1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60" name="Series Label">
                <a:extLst>
                  <a:ext uri="{FF2B5EF4-FFF2-40B4-BE49-F238E27FC236}">
                    <a16:creationId xmlns:a16="http://schemas.microsoft.com/office/drawing/2014/main" id="{53761A16-7A8C-145B-6969-13E0B3F46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503" y="1338539"/>
                <a:ext cx="37960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 2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62" name="Series Color">
                <a:extLst>
                  <a:ext uri="{FF2B5EF4-FFF2-40B4-BE49-F238E27FC236}">
                    <a16:creationId xmlns:a16="http://schemas.microsoft.com/office/drawing/2014/main" id="{4D4E3CDF-26BE-57E6-D648-1063B7625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8069" y="1376614"/>
                <a:ext cx="55562" cy="55562"/>
              </a:xfrm>
              <a:prstGeom prst="ellipse">
                <a:avLst/>
              </a:prstGeom>
              <a:solidFill>
                <a:srgbClr val="2B405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36" name="Y Axis Labels">
              <a:extLst>
                <a:ext uri="{FF2B5EF4-FFF2-40B4-BE49-F238E27FC236}">
                  <a16:creationId xmlns:a16="http://schemas.microsoft.com/office/drawing/2014/main" id="{AC7CA403-9FF0-6FB6-F356-8B1CB06C95A5}"/>
                </a:ext>
              </a:extLst>
            </p:cNvPr>
            <p:cNvGrpSpPr/>
            <p:nvPr/>
          </p:nvGrpSpPr>
          <p:grpSpPr>
            <a:xfrm>
              <a:off x="1504517" y="1546621"/>
              <a:ext cx="548830" cy="1327106"/>
              <a:chOff x="4767618" y="1546621"/>
              <a:chExt cx="548830" cy="1327106"/>
            </a:xfrm>
          </p:grpSpPr>
          <p:sp>
            <p:nvSpPr>
              <p:cNvPr id="123" name="Label">
                <a:extLst>
                  <a:ext uri="{FF2B5EF4-FFF2-40B4-BE49-F238E27FC236}">
                    <a16:creationId xmlns:a16="http://schemas.microsoft.com/office/drawing/2014/main" id="{DA14EF46-C298-45F7-B1C0-4AA39728E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6765" y="1546621"/>
                <a:ext cx="539683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A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32" name="Label">
                <a:extLst>
                  <a:ext uri="{FF2B5EF4-FFF2-40B4-BE49-F238E27FC236}">
                    <a16:creationId xmlns:a16="http://schemas.microsoft.com/office/drawing/2014/main" id="{5C26969E-9AE1-0DB6-6D1B-B9256B86C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1341" y="1696045"/>
                <a:ext cx="535107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B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33" name="Label">
                <a:extLst>
                  <a:ext uri="{FF2B5EF4-FFF2-40B4-BE49-F238E27FC236}">
                    <a16:creationId xmlns:a16="http://schemas.microsoft.com/office/drawing/2014/main" id="{46453DBA-46E4-3728-8665-11832E80B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6768" y="1845471"/>
                <a:ext cx="539680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C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37" name="Label">
                <a:extLst>
                  <a:ext uri="{FF2B5EF4-FFF2-40B4-BE49-F238E27FC236}">
                    <a16:creationId xmlns:a16="http://schemas.microsoft.com/office/drawing/2014/main" id="{6CB21E3A-8415-1AB1-4602-E29B591D4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7621" y="1994892"/>
                <a:ext cx="548827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D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39" name="Label">
                <a:extLst>
                  <a:ext uri="{FF2B5EF4-FFF2-40B4-BE49-F238E27FC236}">
                    <a16:creationId xmlns:a16="http://schemas.microsoft.com/office/drawing/2014/main" id="{3FB0EED5-9F24-0E0E-CF28-F7E2A7E4F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486" y="2144315"/>
                <a:ext cx="525962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E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40" name="Label">
                <a:extLst>
                  <a:ext uri="{FF2B5EF4-FFF2-40B4-BE49-F238E27FC236}">
                    <a16:creationId xmlns:a16="http://schemas.microsoft.com/office/drawing/2014/main" id="{45CA3892-8F4E-7812-2598-AAE945934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486" y="2293739"/>
                <a:ext cx="525962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F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41" name="Label">
                <a:extLst>
                  <a:ext uri="{FF2B5EF4-FFF2-40B4-BE49-F238E27FC236}">
                    <a16:creationId xmlns:a16="http://schemas.microsoft.com/office/drawing/2014/main" id="{33BE9B60-2887-A55F-076B-C16E5C7D5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2192" y="2443165"/>
                <a:ext cx="544256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G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43" name="Label">
                <a:extLst>
                  <a:ext uri="{FF2B5EF4-FFF2-40B4-BE49-F238E27FC236}">
                    <a16:creationId xmlns:a16="http://schemas.microsoft.com/office/drawing/2014/main" id="{7775A53F-80D4-BE7F-B806-B0F648A03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7618" y="2592589"/>
                <a:ext cx="548830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H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48" name="Label">
                <a:extLst>
                  <a:ext uri="{FF2B5EF4-FFF2-40B4-BE49-F238E27FC236}">
                    <a16:creationId xmlns:a16="http://schemas.microsoft.com/office/drawing/2014/main" id="{5120F622-7124-75C7-9163-40A4C6223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7930" y="2742010"/>
                <a:ext cx="49851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I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p:grpSp>
        <p:grpSp>
          <p:nvGrpSpPr>
            <p:cNvPr id="37" name="X Axis Labels">
              <a:extLst>
                <a:ext uri="{FF2B5EF4-FFF2-40B4-BE49-F238E27FC236}">
                  <a16:creationId xmlns:a16="http://schemas.microsoft.com/office/drawing/2014/main" id="{D7813415-1197-F666-132F-FA5369891DC9}"/>
                </a:ext>
              </a:extLst>
            </p:cNvPr>
            <p:cNvGrpSpPr/>
            <p:nvPr/>
          </p:nvGrpSpPr>
          <p:grpSpPr>
            <a:xfrm>
              <a:off x="2078647" y="2911475"/>
              <a:ext cx="2395203" cy="131718"/>
              <a:chOff x="5341748" y="2911475"/>
              <a:chExt cx="2395203" cy="131718"/>
            </a:xfrm>
          </p:grpSpPr>
          <p:sp>
            <p:nvSpPr>
              <p:cNvPr id="111" name="Label">
                <a:extLst>
                  <a:ext uri="{FF2B5EF4-FFF2-40B4-BE49-F238E27FC236}">
                    <a16:creationId xmlns:a16="http://schemas.microsoft.com/office/drawing/2014/main" id="{B1EB276A-A235-1520-A2FC-FCBD63E46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02" y="2911475"/>
                <a:ext cx="118915" cy="131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20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2" name="Label">
                <a:extLst>
                  <a:ext uri="{FF2B5EF4-FFF2-40B4-BE49-F238E27FC236}">
                    <a16:creationId xmlns:a16="http://schemas.microsoft.com/office/drawing/2014/main" id="{1B249ECB-502A-166E-EA63-29E8F1321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2789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15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3" name="Label">
                <a:extLst>
                  <a:ext uri="{FF2B5EF4-FFF2-40B4-BE49-F238E27FC236}">
                    <a16:creationId xmlns:a16="http://schemas.microsoft.com/office/drawing/2014/main" id="{05241A5D-01C0-C5BA-35C8-DEE054DAE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209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10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5" name="Label">
                <a:extLst>
                  <a:ext uri="{FF2B5EF4-FFF2-40B4-BE49-F238E27FC236}">
                    <a16:creationId xmlns:a16="http://schemas.microsoft.com/office/drawing/2014/main" id="{91B600FE-F0D2-F41C-F8DA-9634225FE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1151" y="2911475"/>
                <a:ext cx="59459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6" name="Label">
                <a:extLst>
                  <a:ext uri="{FF2B5EF4-FFF2-40B4-BE49-F238E27FC236}">
                    <a16:creationId xmlns:a16="http://schemas.microsoft.com/office/drawing/2014/main" id="{D873ABE0-7061-9901-1D49-D5DF0FBB7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1748" y="2911475"/>
                <a:ext cx="59459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0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9" name="Label">
                <a:extLst>
                  <a:ext uri="{FF2B5EF4-FFF2-40B4-BE49-F238E27FC236}">
                    <a16:creationId xmlns:a16="http://schemas.microsoft.com/office/drawing/2014/main" id="{A78D1C76-70AA-F3D3-C75D-24A7A34B2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9220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25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20" name="Label">
                <a:extLst>
                  <a:ext uri="{FF2B5EF4-FFF2-40B4-BE49-F238E27FC236}">
                    <a16:creationId xmlns:a16="http://schemas.microsoft.com/office/drawing/2014/main" id="{C2A8B231-CE83-2ACD-5C31-0B77874C4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7833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30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22" name="Label">
                <a:extLst>
                  <a:ext uri="{FF2B5EF4-FFF2-40B4-BE49-F238E27FC236}">
                    <a16:creationId xmlns:a16="http://schemas.microsoft.com/office/drawing/2014/main" id="{DCE55079-EF2D-252C-F1F4-5F1E0A255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8036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35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</p:grpSp>
        <p:grpSp>
          <p:nvGrpSpPr>
            <p:cNvPr id="42" name="Lines">
              <a:extLst>
                <a:ext uri="{FF2B5EF4-FFF2-40B4-BE49-F238E27FC236}">
                  <a16:creationId xmlns:a16="http://schemas.microsoft.com/office/drawing/2014/main" id="{CCBC222A-8C1B-A749-5E5A-E7702D553A3E}"/>
                </a:ext>
              </a:extLst>
            </p:cNvPr>
            <p:cNvGrpSpPr/>
            <p:nvPr/>
          </p:nvGrpSpPr>
          <p:grpSpPr>
            <a:xfrm>
              <a:off x="2107412" y="1522413"/>
              <a:ext cx="2306637" cy="1371600"/>
              <a:chOff x="5370513" y="1522413"/>
              <a:chExt cx="2306637" cy="1371600"/>
            </a:xfrm>
          </p:grpSpPr>
          <p:sp>
            <p:nvSpPr>
              <p:cNvPr id="99" name="Line">
                <a:extLst>
                  <a:ext uri="{FF2B5EF4-FFF2-40B4-BE49-F238E27FC236}">
                    <a16:creationId xmlns:a16="http://schemas.microsoft.com/office/drawing/2014/main" id="{33417243-D604-DCAC-148B-9A6DA116C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0513" y="1525588"/>
                <a:ext cx="0" cy="1365250"/>
              </a:xfrm>
              <a:prstGeom prst="line">
                <a:avLst/>
              </a:prstGeom>
              <a:noFill/>
              <a:ln w="11113" cap="sq">
                <a:solidFill>
                  <a:srgbClr val="C8C8C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0" name="Line">
                <a:extLst>
                  <a:ext uri="{FF2B5EF4-FFF2-40B4-BE49-F238E27FC236}">
                    <a16:creationId xmlns:a16="http://schemas.microsoft.com/office/drawing/2014/main" id="{454B98E5-67FD-1246-5BEC-9595DA955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29325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1" name="Line">
                <a:extLst>
                  <a:ext uri="{FF2B5EF4-FFF2-40B4-BE49-F238E27FC236}">
                    <a16:creationId xmlns:a16="http://schemas.microsoft.com/office/drawing/2014/main" id="{151CC49B-8534-EE79-2516-DE294987A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9525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3" name="Line">
                <a:extLst>
                  <a:ext uri="{FF2B5EF4-FFF2-40B4-BE49-F238E27FC236}">
                    <a16:creationId xmlns:a16="http://schemas.microsoft.com/office/drawing/2014/main" id="{BFBF652C-DB5D-3DDD-CDB6-D0C800748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8138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7" name="Line">
                <a:extLst>
                  <a:ext uri="{FF2B5EF4-FFF2-40B4-BE49-F238E27FC236}">
                    <a16:creationId xmlns:a16="http://schemas.microsoft.com/office/drawing/2014/main" id="{88DC70FA-0840-8228-EBB0-4CF866510C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00713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8" name="Line">
                <a:extLst>
                  <a:ext uri="{FF2B5EF4-FFF2-40B4-BE49-F238E27FC236}">
                    <a16:creationId xmlns:a16="http://schemas.microsoft.com/office/drawing/2014/main" id="{5C8014EC-AB81-2482-9925-1060DCDD1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8338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9" name="Line">
                <a:extLst>
                  <a:ext uri="{FF2B5EF4-FFF2-40B4-BE49-F238E27FC236}">
                    <a16:creationId xmlns:a16="http://schemas.microsoft.com/office/drawing/2014/main" id="{6D191A9B-AF0F-F0D2-0261-F85FD2B82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6950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10" name="Line">
                <a:extLst>
                  <a:ext uri="{FF2B5EF4-FFF2-40B4-BE49-F238E27FC236}">
                    <a16:creationId xmlns:a16="http://schemas.microsoft.com/office/drawing/2014/main" id="{BCCDDC41-3B7E-E739-C4E8-6B4EC6693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7150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43" name="Series 1 Data">
              <a:extLst>
                <a:ext uri="{FF2B5EF4-FFF2-40B4-BE49-F238E27FC236}">
                  <a16:creationId xmlns:a16="http://schemas.microsoft.com/office/drawing/2014/main" id="{551AC834-6ACF-21F1-DF06-E91FBD954981}"/>
                </a:ext>
              </a:extLst>
            </p:cNvPr>
            <p:cNvGrpSpPr/>
            <p:nvPr/>
          </p:nvGrpSpPr>
          <p:grpSpPr>
            <a:xfrm>
              <a:off x="2107412" y="1554163"/>
              <a:ext cx="2217738" cy="1250950"/>
              <a:chOff x="5370513" y="1554163"/>
              <a:chExt cx="2217738" cy="1250950"/>
            </a:xfrm>
          </p:grpSpPr>
          <p:sp>
            <p:nvSpPr>
              <p:cNvPr id="77" name="Bar">
                <a:extLst>
                  <a:ext uri="{FF2B5EF4-FFF2-40B4-BE49-F238E27FC236}">
                    <a16:creationId xmlns:a16="http://schemas.microsoft.com/office/drawing/2014/main" id="{CD8C8E56-8942-3118-9619-D56B502DD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554163"/>
                <a:ext cx="2217738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78" name="Bar">
                <a:extLst>
                  <a:ext uri="{FF2B5EF4-FFF2-40B4-BE49-F238E27FC236}">
                    <a16:creationId xmlns:a16="http://schemas.microsoft.com/office/drawing/2014/main" id="{9A6227EF-347C-1693-E3A9-C2D338494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703388"/>
                <a:ext cx="1350963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0" name="Bar">
                <a:extLst>
                  <a:ext uri="{FF2B5EF4-FFF2-40B4-BE49-F238E27FC236}">
                    <a16:creationId xmlns:a16="http://schemas.microsoft.com/office/drawing/2014/main" id="{3D996E63-7F8B-8633-92B2-2DCABCD38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852613"/>
                <a:ext cx="911225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1" name="Bar">
                <a:extLst>
                  <a:ext uri="{FF2B5EF4-FFF2-40B4-BE49-F238E27FC236}">
                    <a16:creationId xmlns:a16="http://schemas.microsoft.com/office/drawing/2014/main" id="{20A1D7C8-1D86-3EFE-E63A-0FB7919EC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001838"/>
                <a:ext cx="650875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2" name="Bar">
                <a:extLst>
                  <a:ext uri="{FF2B5EF4-FFF2-40B4-BE49-F238E27FC236}">
                    <a16:creationId xmlns:a16="http://schemas.microsoft.com/office/drawing/2014/main" id="{39D1A24B-E529-5B12-1504-89D116BAE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151063"/>
                <a:ext cx="438150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7" name="Bar">
                <a:extLst>
                  <a:ext uri="{FF2B5EF4-FFF2-40B4-BE49-F238E27FC236}">
                    <a16:creationId xmlns:a16="http://schemas.microsoft.com/office/drawing/2014/main" id="{9F087B47-07F5-106C-27FC-F50A10F9B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300288"/>
                <a:ext cx="315913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8" name="Bar">
                <a:extLst>
                  <a:ext uri="{FF2B5EF4-FFF2-40B4-BE49-F238E27FC236}">
                    <a16:creationId xmlns:a16="http://schemas.microsoft.com/office/drawing/2014/main" id="{B39FC4AA-BCB8-554F-B453-7E095B8E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449513"/>
                <a:ext cx="225425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9" name="Bar">
                <a:extLst>
                  <a:ext uri="{FF2B5EF4-FFF2-40B4-BE49-F238E27FC236}">
                    <a16:creationId xmlns:a16="http://schemas.microsoft.com/office/drawing/2014/main" id="{E3670007-843C-E7F0-6A3A-57956D259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598738"/>
                <a:ext cx="158750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98" name="Bar">
                <a:extLst>
                  <a:ext uri="{FF2B5EF4-FFF2-40B4-BE49-F238E27FC236}">
                    <a16:creationId xmlns:a16="http://schemas.microsoft.com/office/drawing/2014/main" id="{845FE72F-5854-5B2D-EE2A-27F241A9F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747963"/>
                <a:ext cx="85725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49" name="Series 2 Data">
              <a:extLst>
                <a:ext uri="{FF2B5EF4-FFF2-40B4-BE49-F238E27FC236}">
                  <a16:creationId xmlns:a16="http://schemas.microsoft.com/office/drawing/2014/main" id="{1CFDE615-4B5E-CA15-B47D-0C30A0E2E9DE}"/>
                </a:ext>
              </a:extLst>
            </p:cNvPr>
            <p:cNvGrpSpPr/>
            <p:nvPr/>
          </p:nvGrpSpPr>
          <p:grpSpPr>
            <a:xfrm>
              <a:off x="2107412" y="1611313"/>
              <a:ext cx="1920875" cy="1250950"/>
              <a:chOff x="5370513" y="1611313"/>
              <a:chExt cx="1920875" cy="1250950"/>
            </a:xfrm>
          </p:grpSpPr>
          <p:sp>
            <p:nvSpPr>
              <p:cNvPr id="50" name="Bar">
                <a:extLst>
                  <a:ext uri="{FF2B5EF4-FFF2-40B4-BE49-F238E27FC236}">
                    <a16:creationId xmlns:a16="http://schemas.microsoft.com/office/drawing/2014/main" id="{4FF4E546-26EF-206C-F5C9-26A07C667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611313"/>
                <a:ext cx="1920875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1" name="Bar">
                <a:extLst>
                  <a:ext uri="{FF2B5EF4-FFF2-40B4-BE49-F238E27FC236}">
                    <a16:creationId xmlns:a16="http://schemas.microsoft.com/office/drawing/2014/main" id="{F1CEA7EF-B9C9-60A4-4260-CAFD40361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760538"/>
                <a:ext cx="1273175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2" name="Bar">
                <a:extLst>
                  <a:ext uri="{FF2B5EF4-FFF2-40B4-BE49-F238E27FC236}">
                    <a16:creationId xmlns:a16="http://schemas.microsoft.com/office/drawing/2014/main" id="{84663B27-3552-4327-B1B4-06DBAB9CC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909763"/>
                <a:ext cx="790575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3" name="Bar">
                <a:extLst>
                  <a:ext uri="{FF2B5EF4-FFF2-40B4-BE49-F238E27FC236}">
                    <a16:creationId xmlns:a16="http://schemas.microsoft.com/office/drawing/2014/main" id="{02145940-6BD8-70B8-5CBC-6262F5135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058988"/>
                <a:ext cx="563563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4" name="Bar">
                <a:extLst>
                  <a:ext uri="{FF2B5EF4-FFF2-40B4-BE49-F238E27FC236}">
                    <a16:creationId xmlns:a16="http://schemas.microsoft.com/office/drawing/2014/main" id="{A51401EA-DAB0-CB41-7ABF-CB516CA50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208213"/>
                <a:ext cx="388938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5" name="Bar">
                <a:extLst>
                  <a:ext uri="{FF2B5EF4-FFF2-40B4-BE49-F238E27FC236}">
                    <a16:creationId xmlns:a16="http://schemas.microsoft.com/office/drawing/2014/main" id="{A589572D-B60F-792D-AE91-531B9515D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357438"/>
                <a:ext cx="276225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6" name="Bar">
                <a:extLst>
                  <a:ext uri="{FF2B5EF4-FFF2-40B4-BE49-F238E27FC236}">
                    <a16:creationId xmlns:a16="http://schemas.microsoft.com/office/drawing/2014/main" id="{BFD317A7-2411-9FDC-709E-2FE861D5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506663"/>
                <a:ext cx="207963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75" name="Bar">
                <a:extLst>
                  <a:ext uri="{FF2B5EF4-FFF2-40B4-BE49-F238E27FC236}">
                    <a16:creationId xmlns:a16="http://schemas.microsoft.com/office/drawing/2014/main" id="{2DCBFA36-933A-5CDE-6A3D-6C0F70D28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655888"/>
                <a:ext cx="169863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76" name="Bar">
                <a:extLst>
                  <a:ext uri="{FF2B5EF4-FFF2-40B4-BE49-F238E27FC236}">
                    <a16:creationId xmlns:a16="http://schemas.microsoft.com/office/drawing/2014/main" id="{5B9DE6CB-BB8E-C117-6BFB-B7237322C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805113"/>
                <a:ext cx="106363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</p:grpSp>
      <p:grpSp>
        <p:nvGrpSpPr>
          <p:cNvPr id="164" name="Donut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BD262B67-529A-35E7-FDD5-B2DB1E076C2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352020" y="2517072"/>
            <a:ext cx="1028133" cy="705665"/>
            <a:chOff x="1639094" y="1022032"/>
            <a:chExt cx="2933383" cy="2013347"/>
          </a:xfrm>
        </p:grpSpPr>
        <p:sp>
          <p:nvSpPr>
            <p:cNvPr id="165" name="Tile Background">
              <a:extLst>
                <a:ext uri="{FF2B5EF4-FFF2-40B4-BE49-F238E27FC236}">
                  <a16:creationId xmlns:a16="http://schemas.microsoft.com/office/drawing/2014/main" id="{7251AA0A-63C4-24A5-1E32-FDD091C771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166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CB280610-8F05-3569-2982-2A1698E49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095" y="1302423"/>
              <a:ext cx="2933382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167" name="Donut Slices">
              <a:extLst>
                <a:ext uri="{FF2B5EF4-FFF2-40B4-BE49-F238E27FC236}">
                  <a16:creationId xmlns:a16="http://schemas.microsoft.com/office/drawing/2014/main" id="{97F8A87D-3E8B-4AF7-17DF-9B05DA780312}"/>
                </a:ext>
              </a:extLst>
            </p:cNvPr>
            <p:cNvGrpSpPr/>
            <p:nvPr/>
          </p:nvGrpSpPr>
          <p:grpSpPr>
            <a:xfrm>
              <a:off x="2384350" y="1531938"/>
              <a:ext cx="1436687" cy="1371600"/>
              <a:chOff x="5508625" y="1531938"/>
              <a:chExt cx="1436687" cy="1371600"/>
            </a:xfrm>
          </p:grpSpPr>
          <p:sp>
            <p:nvSpPr>
              <p:cNvPr id="179" name="Slice">
                <a:extLst>
                  <a:ext uri="{FF2B5EF4-FFF2-40B4-BE49-F238E27FC236}">
                    <a16:creationId xmlns:a16="http://schemas.microsoft.com/office/drawing/2014/main" id="{B1B3759A-869C-AB56-3003-4523EDB99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6175" y="1531938"/>
                <a:ext cx="463550" cy="376238"/>
              </a:xfrm>
              <a:custGeom>
                <a:avLst/>
                <a:gdLst>
                  <a:gd name="T0" fmla="*/ 0 w 2278"/>
                  <a:gd name="T1" fmla="*/ 0 h 1847"/>
                  <a:gd name="T2" fmla="*/ 0 w 2278"/>
                  <a:gd name="T3" fmla="*/ 1278 h 1847"/>
                  <a:gd name="T4" fmla="*/ 1375 w 2278"/>
                  <a:gd name="T5" fmla="*/ 1847 h 1847"/>
                  <a:gd name="T6" fmla="*/ 2278 w 2278"/>
                  <a:gd name="T7" fmla="*/ 944 h 1847"/>
                  <a:gd name="T8" fmla="*/ 0 w 2278"/>
                  <a:gd name="T9" fmla="*/ 0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8" h="1847">
                    <a:moveTo>
                      <a:pt x="0" y="0"/>
                    </a:moveTo>
                    <a:lnTo>
                      <a:pt x="0" y="1278"/>
                    </a:lnTo>
                    <a:cubicBezTo>
                      <a:pt x="537" y="1278"/>
                      <a:pt x="1023" y="1495"/>
                      <a:pt x="1375" y="1847"/>
                    </a:cubicBezTo>
                    <a:lnTo>
                      <a:pt x="2278" y="944"/>
                    </a:lnTo>
                    <a:cubicBezTo>
                      <a:pt x="1674" y="340"/>
                      <a:pt x="854" y="0"/>
                      <a:pt x="0" y="0"/>
                    </a:cubicBezTo>
                    <a:close/>
                  </a:path>
                </a:pathLst>
              </a:custGeom>
              <a:solidFill>
                <a:srgbClr val="5DA1E5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80" name="Slice">
                <a:extLst>
                  <a:ext uri="{FF2B5EF4-FFF2-40B4-BE49-F238E27FC236}">
                    <a16:creationId xmlns:a16="http://schemas.microsoft.com/office/drawing/2014/main" id="{DE235157-B7B9-BAE7-4B5A-D19B7EDAC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1724025"/>
                <a:ext cx="522287" cy="1030288"/>
              </a:xfrm>
              <a:custGeom>
                <a:avLst/>
                <a:gdLst>
                  <a:gd name="T0" fmla="*/ 1306 w 2565"/>
                  <a:gd name="T1" fmla="*/ 0 h 5070"/>
                  <a:gd name="T2" fmla="*/ 403 w 2565"/>
                  <a:gd name="T3" fmla="*/ 903 h 5070"/>
                  <a:gd name="T4" fmla="*/ 973 w 2565"/>
                  <a:gd name="T5" fmla="*/ 2279 h 5070"/>
                  <a:gd name="T6" fmla="*/ 0 w 2565"/>
                  <a:gd name="T7" fmla="*/ 3964 h 5070"/>
                  <a:gd name="T8" fmla="*/ 639 w 2565"/>
                  <a:gd name="T9" fmla="*/ 5070 h 5070"/>
                  <a:gd name="T10" fmla="*/ 1306 w 2565"/>
                  <a:gd name="T11" fmla="*/ 4558 h 5070"/>
                  <a:gd name="T12" fmla="*/ 1306 w 2565"/>
                  <a:gd name="T13" fmla="*/ 0 h 5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5" h="5070">
                    <a:moveTo>
                      <a:pt x="1306" y="0"/>
                    </a:moveTo>
                    <a:lnTo>
                      <a:pt x="403" y="903"/>
                    </a:lnTo>
                    <a:cubicBezTo>
                      <a:pt x="755" y="1255"/>
                      <a:pt x="973" y="1742"/>
                      <a:pt x="973" y="2279"/>
                    </a:cubicBezTo>
                    <a:cubicBezTo>
                      <a:pt x="973" y="2999"/>
                      <a:pt x="582" y="3628"/>
                      <a:pt x="0" y="3964"/>
                    </a:cubicBezTo>
                    <a:lnTo>
                      <a:pt x="639" y="5070"/>
                    </a:lnTo>
                    <a:cubicBezTo>
                      <a:pt x="883" y="4930"/>
                      <a:pt x="1107" y="4757"/>
                      <a:pt x="1306" y="4558"/>
                    </a:cubicBezTo>
                    <a:cubicBezTo>
                      <a:pt x="2565" y="3299"/>
                      <a:pt x="2565" y="1259"/>
                      <a:pt x="1306" y="0"/>
                    </a:cubicBezTo>
                    <a:close/>
                  </a:path>
                </a:pathLst>
              </a:custGeom>
              <a:solidFill>
                <a:srgbClr val="2B4055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81" name="Slice">
                <a:extLst>
                  <a:ext uri="{FF2B5EF4-FFF2-40B4-BE49-F238E27FC236}">
                    <a16:creationId xmlns:a16="http://schemas.microsoft.com/office/drawing/2014/main" id="{2FC53C55-BBB3-E89A-EDBD-196651629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038" y="2466975"/>
                <a:ext cx="792162" cy="436563"/>
              </a:xfrm>
              <a:custGeom>
                <a:avLst/>
                <a:gdLst>
                  <a:gd name="T0" fmla="*/ 903 w 3890"/>
                  <a:gd name="T1" fmla="*/ 0 h 2145"/>
                  <a:gd name="T2" fmla="*/ 0 w 3890"/>
                  <a:gd name="T3" fmla="*/ 903 h 2145"/>
                  <a:gd name="T4" fmla="*/ 3890 w 3890"/>
                  <a:gd name="T5" fmla="*/ 1415 h 2145"/>
                  <a:gd name="T6" fmla="*/ 3251 w 3890"/>
                  <a:gd name="T7" fmla="*/ 309 h 2145"/>
                  <a:gd name="T8" fmla="*/ 2279 w 3890"/>
                  <a:gd name="T9" fmla="*/ 571 h 2145"/>
                  <a:gd name="T10" fmla="*/ 903 w 3890"/>
                  <a:gd name="T11" fmla="*/ 0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90" h="2145">
                    <a:moveTo>
                      <a:pt x="903" y="0"/>
                    </a:moveTo>
                    <a:lnTo>
                      <a:pt x="0" y="903"/>
                    </a:lnTo>
                    <a:cubicBezTo>
                      <a:pt x="1031" y="1935"/>
                      <a:pt x="2627" y="2145"/>
                      <a:pt x="3890" y="1415"/>
                    </a:cubicBezTo>
                    <a:lnTo>
                      <a:pt x="3251" y="309"/>
                    </a:lnTo>
                    <a:cubicBezTo>
                      <a:pt x="2965" y="475"/>
                      <a:pt x="2633" y="571"/>
                      <a:pt x="2279" y="571"/>
                    </a:cubicBezTo>
                    <a:cubicBezTo>
                      <a:pt x="1741" y="571"/>
                      <a:pt x="1255" y="352"/>
                      <a:pt x="903" y="0"/>
                    </a:cubicBezTo>
                    <a:close/>
                  </a:path>
                </a:pathLst>
              </a:custGeom>
              <a:solidFill>
                <a:srgbClr val="10A88E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82" name="Slice">
                <a:extLst>
                  <a:ext uri="{FF2B5EF4-FFF2-40B4-BE49-F238E27FC236}">
                    <a16:creationId xmlns:a16="http://schemas.microsoft.com/office/drawing/2014/main" id="{1391ADB4-F9C8-4DDC-F1BB-C3CD473BB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25" y="1860550"/>
                <a:ext cx="436562" cy="790575"/>
              </a:xfrm>
              <a:custGeom>
                <a:avLst/>
                <a:gdLst>
                  <a:gd name="T0" fmla="*/ 729 w 2145"/>
                  <a:gd name="T1" fmla="*/ 0 h 3890"/>
                  <a:gd name="T2" fmla="*/ 1242 w 2145"/>
                  <a:gd name="T3" fmla="*/ 3890 h 3890"/>
                  <a:gd name="T4" fmla="*/ 2145 w 2145"/>
                  <a:gd name="T5" fmla="*/ 2987 h 3890"/>
                  <a:gd name="T6" fmla="*/ 1575 w 2145"/>
                  <a:gd name="T7" fmla="*/ 1611 h 3890"/>
                  <a:gd name="T8" fmla="*/ 1836 w 2145"/>
                  <a:gd name="T9" fmla="*/ 638 h 3890"/>
                  <a:gd name="T10" fmla="*/ 729 w 2145"/>
                  <a:gd name="T11" fmla="*/ 0 h 3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5" h="3890">
                    <a:moveTo>
                      <a:pt x="729" y="0"/>
                    </a:moveTo>
                    <a:cubicBezTo>
                      <a:pt x="0" y="1263"/>
                      <a:pt x="210" y="2859"/>
                      <a:pt x="1242" y="3890"/>
                    </a:cubicBezTo>
                    <a:lnTo>
                      <a:pt x="2145" y="2987"/>
                    </a:lnTo>
                    <a:cubicBezTo>
                      <a:pt x="1793" y="2635"/>
                      <a:pt x="1575" y="2148"/>
                      <a:pt x="1575" y="1611"/>
                    </a:cubicBezTo>
                    <a:cubicBezTo>
                      <a:pt x="1575" y="1256"/>
                      <a:pt x="1670" y="925"/>
                      <a:pt x="1836" y="638"/>
                    </a:cubicBezTo>
                    <a:lnTo>
                      <a:pt x="729" y="0"/>
                    </a:lnTo>
                    <a:close/>
                  </a:path>
                </a:pathLst>
              </a:custGeom>
              <a:solidFill>
                <a:srgbClr val="BB5787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83" name="Slice">
                <a:extLst>
                  <a:ext uri="{FF2B5EF4-FFF2-40B4-BE49-F238E27FC236}">
                    <a16:creationId xmlns:a16="http://schemas.microsoft.com/office/drawing/2014/main" id="{5053F7CF-CC79-82CF-84E9-DACA99F57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7850" y="1531938"/>
                <a:ext cx="568325" cy="457200"/>
              </a:xfrm>
              <a:custGeom>
                <a:avLst/>
                <a:gdLst>
                  <a:gd name="T0" fmla="*/ 2792 w 2792"/>
                  <a:gd name="T1" fmla="*/ 0 h 2250"/>
                  <a:gd name="T2" fmla="*/ 0 w 2792"/>
                  <a:gd name="T3" fmla="*/ 1612 h 2250"/>
                  <a:gd name="T4" fmla="*/ 1107 w 2792"/>
                  <a:gd name="T5" fmla="*/ 2250 h 2250"/>
                  <a:gd name="T6" fmla="*/ 2792 w 2792"/>
                  <a:gd name="T7" fmla="*/ 1278 h 2250"/>
                  <a:gd name="T8" fmla="*/ 2792 w 2792"/>
                  <a:gd name="T9" fmla="*/ 0 h 2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2" h="2250">
                    <a:moveTo>
                      <a:pt x="2792" y="0"/>
                    </a:moveTo>
                    <a:cubicBezTo>
                      <a:pt x="1640" y="0"/>
                      <a:pt x="576" y="615"/>
                      <a:pt x="0" y="1612"/>
                    </a:cubicBezTo>
                    <a:lnTo>
                      <a:pt x="1107" y="2250"/>
                    </a:lnTo>
                    <a:cubicBezTo>
                      <a:pt x="1444" y="1669"/>
                      <a:pt x="2072" y="1278"/>
                      <a:pt x="2792" y="1278"/>
                    </a:cubicBezTo>
                    <a:lnTo>
                      <a:pt x="2792" y="0"/>
                    </a:lnTo>
                    <a:close/>
                  </a:path>
                </a:pathLst>
              </a:custGeom>
              <a:solidFill>
                <a:srgbClr val="E1B30B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168" name="Labels">
              <a:extLst>
                <a:ext uri="{FF2B5EF4-FFF2-40B4-BE49-F238E27FC236}">
                  <a16:creationId xmlns:a16="http://schemas.microsoft.com/office/drawing/2014/main" id="{A89E255D-A5EE-3418-81A5-5F2E96ED983D}"/>
                </a:ext>
              </a:extLst>
            </p:cNvPr>
            <p:cNvGrpSpPr/>
            <p:nvPr/>
          </p:nvGrpSpPr>
          <p:grpSpPr>
            <a:xfrm>
              <a:off x="1713194" y="1449786"/>
              <a:ext cx="2779476" cy="1477915"/>
              <a:chOff x="4837469" y="1449786"/>
              <a:chExt cx="2779476" cy="1477915"/>
            </a:xfrm>
          </p:grpSpPr>
          <p:sp>
            <p:nvSpPr>
              <p:cNvPr id="169" name="Label">
                <a:extLst>
                  <a:ext uri="{FF2B5EF4-FFF2-40B4-BE49-F238E27FC236}">
                    <a16:creationId xmlns:a16="http://schemas.microsoft.com/office/drawing/2014/main" id="{50395A61-08DB-C770-4A5A-9731030F9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3889" y="1513282"/>
                <a:ext cx="525960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E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0" name="Label">
                <a:extLst>
                  <a:ext uri="{FF2B5EF4-FFF2-40B4-BE49-F238E27FC236}">
                    <a16:creationId xmlns:a16="http://schemas.microsoft.com/office/drawing/2014/main" id="{808BC1C4-7386-75A7-45AD-C38E204BE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7469" y="2249091"/>
                <a:ext cx="54882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D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1" name="Label">
                <a:extLst>
                  <a:ext uri="{FF2B5EF4-FFF2-40B4-BE49-F238E27FC236}">
                    <a16:creationId xmlns:a16="http://schemas.microsoft.com/office/drawing/2014/main" id="{38758ED1-F1AA-0DD6-B5E5-2FE5F9F87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8833" y="2795984"/>
                <a:ext cx="539681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C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2" name="Label">
                <a:extLst>
                  <a:ext uri="{FF2B5EF4-FFF2-40B4-BE49-F238E27FC236}">
                    <a16:creationId xmlns:a16="http://schemas.microsoft.com/office/drawing/2014/main" id="{8E2B2651-4669-6954-4848-D38842B9C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1838" y="2245121"/>
                <a:ext cx="535107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B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3" name="Label">
                <a:extLst>
                  <a:ext uri="{FF2B5EF4-FFF2-40B4-BE49-F238E27FC236}">
                    <a16:creationId xmlns:a16="http://schemas.microsoft.com/office/drawing/2014/main" id="{0B6260B8-98FF-8B10-BB8D-FE09E6785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9429" y="1449786"/>
                <a:ext cx="53967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A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6188AD2D-5897-341F-83F9-7966A4163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288" y="1516063"/>
                <a:ext cx="371475" cy="46038"/>
              </a:xfrm>
              <a:custGeom>
                <a:avLst/>
                <a:gdLst>
                  <a:gd name="T0" fmla="*/ 0 w 1832"/>
                  <a:gd name="T1" fmla="*/ 228 h 228"/>
                  <a:gd name="T2" fmla="*/ 149 w 1832"/>
                  <a:gd name="T3" fmla="*/ 0 h 228"/>
                  <a:gd name="T4" fmla="*/ 1832 w 1832"/>
                  <a:gd name="T5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2" h="228">
                    <a:moveTo>
                      <a:pt x="0" y="228"/>
                    </a:moveTo>
                    <a:lnTo>
                      <a:pt x="149" y="0"/>
                    </a:lnTo>
                    <a:lnTo>
                      <a:pt x="1832" y="0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5599020F-3132-B9F9-FC12-B883A4B15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8638" y="2293938"/>
                <a:ext cx="182562" cy="19050"/>
              </a:xfrm>
              <a:custGeom>
                <a:avLst/>
                <a:gdLst>
                  <a:gd name="T0" fmla="*/ 0 w 894"/>
                  <a:gd name="T1" fmla="*/ 0 h 92"/>
                  <a:gd name="T2" fmla="*/ 317 w 894"/>
                  <a:gd name="T3" fmla="*/ 92 h 92"/>
                  <a:gd name="T4" fmla="*/ 894 w 894"/>
                  <a:gd name="T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4" h="92">
                    <a:moveTo>
                      <a:pt x="0" y="0"/>
                    </a:moveTo>
                    <a:lnTo>
                      <a:pt x="317" y="92"/>
                    </a:lnTo>
                    <a:lnTo>
                      <a:pt x="894" y="92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A8BDD98F-E910-8FBB-97A8-B0800CC7C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350" y="2816225"/>
                <a:ext cx="284162" cy="42863"/>
              </a:xfrm>
              <a:custGeom>
                <a:avLst/>
                <a:gdLst>
                  <a:gd name="T0" fmla="*/ 1396 w 1396"/>
                  <a:gd name="T1" fmla="*/ 0 h 210"/>
                  <a:gd name="T2" fmla="*/ 1227 w 1396"/>
                  <a:gd name="T3" fmla="*/ 210 h 210"/>
                  <a:gd name="T4" fmla="*/ 0 w 1396"/>
                  <a:gd name="T5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6" h="210">
                    <a:moveTo>
                      <a:pt x="1396" y="0"/>
                    </a:moveTo>
                    <a:lnTo>
                      <a:pt x="1227" y="210"/>
                    </a:lnTo>
                    <a:lnTo>
                      <a:pt x="0" y="210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78838F5C-6661-672C-AE3E-F0A8D8CD3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2263" y="2295525"/>
                <a:ext cx="152400" cy="20638"/>
              </a:xfrm>
              <a:custGeom>
                <a:avLst/>
                <a:gdLst>
                  <a:gd name="T0" fmla="*/ 748 w 748"/>
                  <a:gd name="T1" fmla="*/ 0 h 100"/>
                  <a:gd name="T2" fmla="*/ 469 w 748"/>
                  <a:gd name="T3" fmla="*/ 100 h 100"/>
                  <a:gd name="T4" fmla="*/ 0 w 748"/>
                  <a:gd name="T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48" h="100">
                    <a:moveTo>
                      <a:pt x="748" y="0"/>
                    </a:moveTo>
                    <a:lnTo>
                      <a:pt x="469" y="100"/>
                    </a:lnTo>
                    <a:lnTo>
                      <a:pt x="0" y="100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7B1C3558-B986-88B1-B15B-6332476B6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2763" y="1581150"/>
                <a:ext cx="284162" cy="42863"/>
              </a:xfrm>
              <a:custGeom>
                <a:avLst/>
                <a:gdLst>
                  <a:gd name="T0" fmla="*/ 1397 w 1397"/>
                  <a:gd name="T1" fmla="*/ 209 h 209"/>
                  <a:gd name="T2" fmla="*/ 1197 w 1397"/>
                  <a:gd name="T3" fmla="*/ 0 h 209"/>
                  <a:gd name="T4" fmla="*/ 0 w 1397"/>
                  <a:gd name="T5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7" h="209">
                    <a:moveTo>
                      <a:pt x="1397" y="209"/>
                    </a:moveTo>
                    <a:lnTo>
                      <a:pt x="1197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</p:grpSp>
      <p:grpSp>
        <p:nvGrpSpPr>
          <p:cNvPr id="184" name="Bubble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96862CA6-7B36-3197-672A-CE2472949BC0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210224" y="1706870"/>
            <a:ext cx="1057062" cy="705665"/>
            <a:chOff x="1639094" y="1022032"/>
            <a:chExt cx="3015919" cy="2013347"/>
          </a:xfrm>
        </p:grpSpPr>
        <p:sp>
          <p:nvSpPr>
            <p:cNvPr id="185" name="Tile Background">
              <a:extLst>
                <a:ext uri="{FF2B5EF4-FFF2-40B4-BE49-F238E27FC236}">
                  <a16:creationId xmlns:a16="http://schemas.microsoft.com/office/drawing/2014/main" id="{1D897DA9-5120-A9ED-4E36-4BB04C25B3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186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725BA0A7-54D9-47CD-4BF8-26E12D934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095" y="1302423"/>
              <a:ext cx="2933382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187" name="Grid">
              <a:extLst>
                <a:ext uri="{FF2B5EF4-FFF2-40B4-BE49-F238E27FC236}">
                  <a16:creationId xmlns:a16="http://schemas.microsoft.com/office/drawing/2014/main" id="{21EEE699-716E-BB46-0528-50F23F42BC4B}"/>
                </a:ext>
              </a:extLst>
            </p:cNvPr>
            <p:cNvGrpSpPr/>
            <p:nvPr/>
          </p:nvGrpSpPr>
          <p:grpSpPr>
            <a:xfrm>
              <a:off x="1942306" y="1558925"/>
              <a:ext cx="2497137" cy="1204913"/>
              <a:chOff x="5391150" y="1558925"/>
              <a:chExt cx="2497137" cy="1204913"/>
            </a:xfrm>
          </p:grpSpPr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AD8D9C3C-D77F-411F-84BC-53BB7AE0E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1558925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89E3426A-6383-322E-5B8C-4350E472F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1800225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975E04B5-0BDD-741D-8C36-811FA6E58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2039938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A76E26B5-FDF0-AA7B-3C82-8C04A0FC4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2281238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53B7D7F1-DA7F-7E55-1EFF-7C6031A0C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2522538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B1E48B9F-1B4D-C6C3-5DC2-BA23958CA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2763838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80592849-1E1F-ECF7-2AE3-6A73B0EFD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970F8365-1018-664C-C8C6-FC002D22A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1213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23AC6C6C-AB33-49ED-422D-1C5E17573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89688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456F8536-9DB8-2968-29E9-768B2C6391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9750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396ACDCB-8473-5F74-D1DA-82759F81B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89813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sp>
          <p:nvSpPr>
            <p:cNvPr id="188" name="Line 20">
              <a:extLst>
                <a:ext uri="{FF2B5EF4-FFF2-40B4-BE49-F238E27FC236}">
                  <a16:creationId xmlns:a16="http://schemas.microsoft.com/office/drawing/2014/main" id="{EDF49EE7-CF5C-12E0-4DC5-00C5C9ED2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9444" y="1558925"/>
              <a:ext cx="0" cy="1204913"/>
            </a:xfrm>
            <a:prstGeom prst="line">
              <a:avLst/>
            </a:prstGeom>
            <a:noFill/>
            <a:ln w="6350" cap="sq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189" name="X Axis Labels">
              <a:extLst>
                <a:ext uri="{FF2B5EF4-FFF2-40B4-BE49-F238E27FC236}">
                  <a16:creationId xmlns:a16="http://schemas.microsoft.com/office/drawing/2014/main" id="{25833712-8AFA-5298-6367-E8F025BB5487}"/>
                </a:ext>
              </a:extLst>
            </p:cNvPr>
            <p:cNvGrpSpPr/>
            <p:nvPr/>
          </p:nvGrpSpPr>
          <p:grpSpPr>
            <a:xfrm>
              <a:off x="1919099" y="2786064"/>
              <a:ext cx="2580146" cy="241254"/>
              <a:chOff x="5367943" y="2786064"/>
              <a:chExt cx="2580146" cy="241254"/>
            </a:xfrm>
          </p:grpSpPr>
          <p:sp>
            <p:nvSpPr>
              <p:cNvPr id="230" name="Label">
                <a:extLst>
                  <a:ext uri="{FF2B5EF4-FFF2-40B4-BE49-F238E27FC236}">
                    <a16:creationId xmlns:a16="http://schemas.microsoft.com/office/drawing/2014/main" id="{43DF5D5A-7286-8BCD-3587-02FDB0A2F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7943" y="2786064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</a:p>
            </p:txBody>
          </p:sp>
          <p:sp>
            <p:nvSpPr>
              <p:cNvPr id="231" name="Label">
                <a:extLst>
                  <a:ext uri="{FF2B5EF4-FFF2-40B4-BE49-F238E27FC236}">
                    <a16:creationId xmlns:a16="http://schemas.microsoft.com/office/drawing/2014/main" id="{902F6A2D-FA91-EEA7-BE19-7AD0D4D5D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2099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232" name="Label">
                <a:extLst>
                  <a:ext uri="{FF2B5EF4-FFF2-40B4-BE49-F238E27FC236}">
                    <a16:creationId xmlns:a16="http://schemas.microsoft.com/office/drawing/2014/main" id="{A72C4B5B-187D-4713-8874-51C0EEC8E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2955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233" name="Label">
                <a:extLst>
                  <a:ext uri="{FF2B5EF4-FFF2-40B4-BE49-F238E27FC236}">
                    <a16:creationId xmlns:a16="http://schemas.microsoft.com/office/drawing/2014/main" id="{F7CEF4AF-2BC4-59E3-549B-3E10F61CD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0635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30</a:t>
                </a:r>
              </a:p>
            </p:txBody>
          </p:sp>
          <p:sp>
            <p:nvSpPr>
              <p:cNvPr id="234" name="Label">
                <a:extLst>
                  <a:ext uri="{FF2B5EF4-FFF2-40B4-BE49-F238E27FC236}">
                    <a16:creationId xmlns:a16="http://schemas.microsoft.com/office/drawing/2014/main" id="{07974079-EFAC-3102-356E-7D057484A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9111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40</a:t>
                </a:r>
              </a:p>
            </p:txBody>
          </p:sp>
          <p:sp>
            <p:nvSpPr>
              <p:cNvPr id="235" name="Label">
                <a:extLst>
                  <a:ext uri="{FF2B5EF4-FFF2-40B4-BE49-F238E27FC236}">
                    <a16:creationId xmlns:a16="http://schemas.microsoft.com/office/drawing/2014/main" id="{F57F0045-D2CB-EDC5-8104-BD747A0F8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9174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50</a:t>
                </a:r>
              </a:p>
            </p:txBody>
          </p:sp>
          <p:sp>
            <p:nvSpPr>
              <p:cNvPr id="236" name="Label">
                <a:extLst>
                  <a:ext uri="{FF2B5EF4-FFF2-40B4-BE49-F238E27FC236}">
                    <a16:creationId xmlns:a16="http://schemas.microsoft.com/office/drawing/2014/main" id="{3D620D56-1DFF-EB83-89F1-6F7D5140F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5651" y="2895601"/>
                <a:ext cx="288136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Axis X</a:t>
                </a:r>
              </a:p>
            </p:txBody>
          </p:sp>
        </p:grpSp>
        <p:grpSp>
          <p:nvGrpSpPr>
            <p:cNvPr id="190" name="Y Axis Labels">
              <a:extLst>
                <a:ext uri="{FF2B5EF4-FFF2-40B4-BE49-F238E27FC236}">
                  <a16:creationId xmlns:a16="http://schemas.microsoft.com/office/drawing/2014/main" id="{45F72468-13AE-31FA-6EFB-F55F4A29EF0D}"/>
                </a:ext>
              </a:extLst>
            </p:cNvPr>
            <p:cNvGrpSpPr/>
            <p:nvPr/>
          </p:nvGrpSpPr>
          <p:grpSpPr>
            <a:xfrm>
              <a:off x="1678803" y="1495028"/>
              <a:ext cx="234023" cy="1314405"/>
              <a:chOff x="5127647" y="1495028"/>
              <a:chExt cx="234023" cy="1314405"/>
            </a:xfrm>
          </p:grpSpPr>
          <p:sp>
            <p:nvSpPr>
              <p:cNvPr id="223" name="Label">
                <a:extLst>
                  <a:ext uri="{FF2B5EF4-FFF2-40B4-BE49-F238E27FC236}">
                    <a16:creationId xmlns:a16="http://schemas.microsoft.com/office/drawing/2014/main" id="{5F260F0F-02DD-F7CF-F02E-536B2A00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211" y="2677716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</a:p>
            </p:txBody>
          </p:sp>
          <p:sp>
            <p:nvSpPr>
              <p:cNvPr id="224" name="Label">
                <a:extLst>
                  <a:ext uri="{FF2B5EF4-FFF2-40B4-BE49-F238E27FC236}">
                    <a16:creationId xmlns:a16="http://schemas.microsoft.com/office/drawing/2014/main" id="{67D20348-9E11-CC7A-B771-303E9C75D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211" y="2454673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225" name="Label">
                <a:extLst>
                  <a:ext uri="{FF2B5EF4-FFF2-40B4-BE49-F238E27FC236}">
                    <a16:creationId xmlns:a16="http://schemas.microsoft.com/office/drawing/2014/main" id="{A6002CEB-AD52-0C45-95C6-F612AFEDB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755" y="2217339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226" name="Label">
                <a:extLst>
                  <a:ext uri="{FF2B5EF4-FFF2-40B4-BE49-F238E27FC236}">
                    <a16:creationId xmlns:a16="http://schemas.microsoft.com/office/drawing/2014/main" id="{B0AE7EBB-11C5-F937-7ADE-8AE3B9FDA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755" y="1973659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15</a:t>
                </a:r>
              </a:p>
            </p:txBody>
          </p:sp>
          <p:sp>
            <p:nvSpPr>
              <p:cNvPr id="227" name="Label">
                <a:extLst>
                  <a:ext uri="{FF2B5EF4-FFF2-40B4-BE49-F238E27FC236}">
                    <a16:creationId xmlns:a16="http://schemas.microsoft.com/office/drawing/2014/main" id="{F6B60EB7-0F68-3877-A30A-758D4FADE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755" y="1732359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228" name="Label">
                <a:extLst>
                  <a:ext uri="{FF2B5EF4-FFF2-40B4-BE49-F238E27FC236}">
                    <a16:creationId xmlns:a16="http://schemas.microsoft.com/office/drawing/2014/main" id="{0A35B4C9-5964-D627-D165-2F3A9E4D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755" y="1495028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25</a:t>
                </a:r>
              </a:p>
            </p:txBody>
          </p:sp>
          <p:sp>
            <p:nvSpPr>
              <p:cNvPr id="229" name="Label">
                <a:extLst>
                  <a:ext uri="{FF2B5EF4-FFF2-40B4-BE49-F238E27FC236}">
                    <a16:creationId xmlns:a16="http://schemas.microsoft.com/office/drawing/2014/main" id="{47B15AC1-C354-C58D-AA6A-CE6F6EA6E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051724" y="2095525"/>
                <a:ext cx="283563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b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Axis Y</a:t>
                </a:r>
              </a:p>
            </p:txBody>
          </p:sp>
        </p:grpSp>
        <p:grpSp>
          <p:nvGrpSpPr>
            <p:cNvPr id="191" name="Bubbles">
              <a:extLst>
                <a:ext uri="{FF2B5EF4-FFF2-40B4-BE49-F238E27FC236}">
                  <a16:creationId xmlns:a16="http://schemas.microsoft.com/office/drawing/2014/main" id="{409D3946-D415-7807-DB2E-C0D4DFA71A58}"/>
                </a:ext>
              </a:extLst>
            </p:cNvPr>
            <p:cNvGrpSpPr/>
            <p:nvPr/>
          </p:nvGrpSpPr>
          <p:grpSpPr>
            <a:xfrm>
              <a:off x="2104233" y="1555750"/>
              <a:ext cx="2338385" cy="1211263"/>
              <a:chOff x="5553077" y="1555750"/>
              <a:chExt cx="2338385" cy="1211263"/>
            </a:xfrm>
          </p:grpSpPr>
          <p:sp>
            <p:nvSpPr>
              <p:cNvPr id="211" name="Bubble">
                <a:extLst>
                  <a:ext uri="{FF2B5EF4-FFF2-40B4-BE49-F238E27FC236}">
                    <a16:creationId xmlns:a16="http://schemas.microsoft.com/office/drawing/2014/main" id="{75145C45-9CE1-B21D-A31A-7D900CDF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1652588"/>
                <a:ext cx="249237" cy="311150"/>
              </a:xfrm>
              <a:custGeom>
                <a:avLst/>
                <a:gdLst>
                  <a:gd name="T0" fmla="*/ 762 w 1228"/>
                  <a:gd name="T1" fmla="*/ 0 h 1524"/>
                  <a:gd name="T2" fmla="*/ 0 w 1228"/>
                  <a:gd name="T3" fmla="*/ 762 h 1524"/>
                  <a:gd name="T4" fmla="*/ 762 w 1228"/>
                  <a:gd name="T5" fmla="*/ 1524 h 1524"/>
                  <a:gd name="T6" fmla="*/ 1228 w 1228"/>
                  <a:gd name="T7" fmla="*/ 1366 h 1524"/>
                  <a:gd name="T8" fmla="*/ 1228 w 1228"/>
                  <a:gd name="T9" fmla="*/ 159 h 1524"/>
                  <a:gd name="T10" fmla="*/ 762 w 1228"/>
                  <a:gd name="T11" fmla="*/ 0 h 1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8" h="1524">
                    <a:moveTo>
                      <a:pt x="762" y="0"/>
                    </a:moveTo>
                    <a:cubicBezTo>
                      <a:pt x="342" y="0"/>
                      <a:pt x="0" y="342"/>
                      <a:pt x="0" y="762"/>
                    </a:cubicBezTo>
                    <a:cubicBezTo>
                      <a:pt x="0" y="1183"/>
                      <a:pt x="342" y="1524"/>
                      <a:pt x="762" y="1524"/>
                    </a:cubicBezTo>
                    <a:cubicBezTo>
                      <a:pt x="938" y="1524"/>
                      <a:pt x="1099" y="1465"/>
                      <a:pt x="1228" y="1366"/>
                    </a:cubicBezTo>
                    <a:lnTo>
                      <a:pt x="1228" y="159"/>
                    </a:lnTo>
                    <a:cubicBezTo>
                      <a:pt x="1099" y="60"/>
                      <a:pt x="938" y="0"/>
                      <a:pt x="762" y="0"/>
                    </a:cubicBezTo>
                    <a:close/>
                  </a:path>
                </a:pathLst>
              </a:custGeom>
              <a:solidFill>
                <a:srgbClr val="5E6D7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Bubble">
                <a:extLst>
                  <a:ext uri="{FF2B5EF4-FFF2-40B4-BE49-F238E27FC236}">
                    <a16:creationId xmlns:a16="http://schemas.microsoft.com/office/drawing/2014/main" id="{F6AE577F-19A3-F442-5626-F874CB8F8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1555750"/>
                <a:ext cx="384175" cy="263525"/>
              </a:xfrm>
              <a:custGeom>
                <a:avLst/>
                <a:gdLst>
                  <a:gd name="T0" fmla="*/ 68 w 1891"/>
                  <a:gd name="T1" fmla="*/ 0 h 1298"/>
                  <a:gd name="T2" fmla="*/ 0 w 1891"/>
                  <a:gd name="T3" fmla="*/ 352 h 1298"/>
                  <a:gd name="T4" fmla="*/ 946 w 1891"/>
                  <a:gd name="T5" fmla="*/ 1298 h 1298"/>
                  <a:gd name="T6" fmla="*/ 1891 w 1891"/>
                  <a:gd name="T7" fmla="*/ 352 h 1298"/>
                  <a:gd name="T8" fmla="*/ 1823 w 1891"/>
                  <a:gd name="T9" fmla="*/ 0 h 1298"/>
                  <a:gd name="T10" fmla="*/ 68 w 1891"/>
                  <a:gd name="T11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1" h="1298">
                    <a:moveTo>
                      <a:pt x="68" y="0"/>
                    </a:moveTo>
                    <a:cubicBezTo>
                      <a:pt x="24" y="109"/>
                      <a:pt x="0" y="228"/>
                      <a:pt x="0" y="352"/>
                    </a:cubicBezTo>
                    <a:cubicBezTo>
                      <a:pt x="0" y="875"/>
                      <a:pt x="423" y="1298"/>
                      <a:pt x="946" y="1298"/>
                    </a:cubicBezTo>
                    <a:cubicBezTo>
                      <a:pt x="1468" y="1298"/>
                      <a:pt x="1891" y="875"/>
                      <a:pt x="1891" y="352"/>
                    </a:cubicBezTo>
                    <a:cubicBezTo>
                      <a:pt x="1891" y="228"/>
                      <a:pt x="1867" y="109"/>
                      <a:pt x="1823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5454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Bubble">
                <a:extLst>
                  <a:ext uri="{FF2B5EF4-FFF2-40B4-BE49-F238E27FC236}">
                    <a16:creationId xmlns:a16="http://schemas.microsoft.com/office/drawing/2014/main" id="{1BD47250-3844-5E9B-D2C4-00A4DE980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2813" y="2589213"/>
                <a:ext cx="298450" cy="177800"/>
              </a:xfrm>
              <a:custGeom>
                <a:avLst/>
                <a:gdLst>
                  <a:gd name="T0" fmla="*/ 734 w 1467"/>
                  <a:gd name="T1" fmla="*/ 0 h 875"/>
                  <a:gd name="T2" fmla="*/ 0 w 1467"/>
                  <a:gd name="T3" fmla="*/ 733 h 875"/>
                  <a:gd name="T4" fmla="*/ 14 w 1467"/>
                  <a:gd name="T5" fmla="*/ 875 h 875"/>
                  <a:gd name="T6" fmla="*/ 1453 w 1467"/>
                  <a:gd name="T7" fmla="*/ 875 h 875"/>
                  <a:gd name="T8" fmla="*/ 1467 w 1467"/>
                  <a:gd name="T9" fmla="*/ 733 h 875"/>
                  <a:gd name="T10" fmla="*/ 734 w 1467"/>
                  <a:gd name="T11" fmla="*/ 0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7" h="875">
                    <a:moveTo>
                      <a:pt x="734" y="0"/>
                    </a:moveTo>
                    <a:cubicBezTo>
                      <a:pt x="328" y="0"/>
                      <a:pt x="0" y="328"/>
                      <a:pt x="0" y="733"/>
                    </a:cubicBezTo>
                    <a:cubicBezTo>
                      <a:pt x="0" y="782"/>
                      <a:pt x="5" y="829"/>
                      <a:pt x="14" y="875"/>
                    </a:cubicBezTo>
                    <a:lnTo>
                      <a:pt x="1453" y="875"/>
                    </a:lnTo>
                    <a:cubicBezTo>
                      <a:pt x="1462" y="829"/>
                      <a:pt x="1467" y="782"/>
                      <a:pt x="1467" y="733"/>
                    </a:cubicBezTo>
                    <a:cubicBezTo>
                      <a:pt x="1467" y="328"/>
                      <a:pt x="1139" y="0"/>
                      <a:pt x="734" y="0"/>
                    </a:cubicBezTo>
                    <a:close/>
                  </a:path>
                </a:pathLst>
              </a:custGeom>
              <a:solidFill>
                <a:srgbClr val="B84934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Bubble">
                <a:extLst>
                  <a:ext uri="{FF2B5EF4-FFF2-40B4-BE49-F238E27FC236}">
                    <a16:creationId xmlns:a16="http://schemas.microsoft.com/office/drawing/2014/main" id="{4F2ED677-064F-3A46-980B-60A35CE8B0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3077" y="2262029"/>
                <a:ext cx="183284" cy="182880"/>
              </a:xfrm>
              <a:prstGeom prst="ellipse">
                <a:avLst/>
              </a:prstGeom>
              <a:solidFill>
                <a:srgbClr val="5DA1E5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Bubble">
                <a:extLst>
                  <a:ext uri="{FF2B5EF4-FFF2-40B4-BE49-F238E27FC236}">
                    <a16:creationId xmlns:a16="http://schemas.microsoft.com/office/drawing/2014/main" id="{A675D131-E0FC-C829-E349-DCE1CD4996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2578" y="2479744"/>
                <a:ext cx="238269" cy="237744"/>
              </a:xfrm>
              <a:prstGeom prst="ellipse">
                <a:avLst/>
              </a:prstGeom>
              <a:solidFill>
                <a:srgbClr val="2B4055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Bubble">
                <a:extLst>
                  <a:ext uri="{FF2B5EF4-FFF2-40B4-BE49-F238E27FC236}">
                    <a16:creationId xmlns:a16="http://schemas.microsoft.com/office/drawing/2014/main" id="{7F845724-B901-8D3A-B194-D53F529881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41281" y="2192719"/>
                <a:ext cx="238269" cy="237744"/>
              </a:xfrm>
              <a:prstGeom prst="ellipse">
                <a:avLst/>
              </a:prstGeom>
              <a:solidFill>
                <a:srgbClr val="BB5787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7" name="Bubble">
                <a:extLst>
                  <a:ext uri="{FF2B5EF4-FFF2-40B4-BE49-F238E27FC236}">
                    <a16:creationId xmlns:a16="http://schemas.microsoft.com/office/drawing/2014/main" id="{5E1ABE58-E654-D653-A751-0D2C15684A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5418" y="2029524"/>
                <a:ext cx="284090" cy="283464"/>
              </a:xfrm>
              <a:prstGeom prst="ellipse">
                <a:avLst/>
              </a:prstGeom>
              <a:solidFill>
                <a:srgbClr val="10A88E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8" name="Bubble">
                <a:extLst>
                  <a:ext uri="{FF2B5EF4-FFF2-40B4-BE49-F238E27FC236}">
                    <a16:creationId xmlns:a16="http://schemas.microsoft.com/office/drawing/2014/main" id="{0E33ADDD-ECFC-CB33-B06A-56B3A7F99D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7167" y="2222501"/>
                <a:ext cx="251520" cy="250964"/>
              </a:xfrm>
              <a:prstGeom prst="ellipse">
                <a:avLst/>
              </a:prstGeom>
              <a:solidFill>
                <a:srgbClr val="E1B30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Bubble">
                <a:extLst>
                  <a:ext uri="{FF2B5EF4-FFF2-40B4-BE49-F238E27FC236}">
                    <a16:creationId xmlns:a16="http://schemas.microsoft.com/office/drawing/2014/main" id="{BD5D3291-2E44-B107-3E41-E45B0F8F1F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8432" y="1928243"/>
                <a:ext cx="183285" cy="182880"/>
              </a:xfrm>
              <a:prstGeom prst="ellipse">
                <a:avLst/>
              </a:prstGeom>
              <a:solidFill>
                <a:srgbClr val="96AAB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0" name="Bubble">
                <a:extLst>
                  <a:ext uri="{FF2B5EF4-FFF2-40B4-BE49-F238E27FC236}">
                    <a16:creationId xmlns:a16="http://schemas.microsoft.com/office/drawing/2014/main" id="{FF55ABDC-813B-4398-3AD7-F0CB30952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1917" y="1733742"/>
                <a:ext cx="238271" cy="237744"/>
              </a:xfrm>
              <a:prstGeom prst="ellipse">
                <a:avLst/>
              </a:prstGeom>
              <a:solidFill>
                <a:srgbClr val="16D66E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1" name="Bubble">
                <a:extLst>
                  <a:ext uri="{FF2B5EF4-FFF2-40B4-BE49-F238E27FC236}">
                    <a16:creationId xmlns:a16="http://schemas.microsoft.com/office/drawing/2014/main" id="{37C674AF-8717-D6F6-6B6B-04CC8FEF1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3289" y="2116138"/>
                <a:ext cx="146628" cy="146304"/>
              </a:xfrm>
              <a:prstGeom prst="ellipse">
                <a:avLst/>
              </a:prstGeom>
              <a:solidFill>
                <a:srgbClr val="872253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2" name="Bubble">
                <a:extLst>
                  <a:ext uri="{FF2B5EF4-FFF2-40B4-BE49-F238E27FC236}">
                    <a16:creationId xmlns:a16="http://schemas.microsoft.com/office/drawing/2014/main" id="{4DB2EDD3-5334-1D8E-1436-E479634A7D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41305" y="2470798"/>
                <a:ext cx="174121" cy="173736"/>
              </a:xfrm>
              <a:prstGeom prst="ellipse">
                <a:avLst/>
              </a:prstGeom>
              <a:solidFill>
                <a:srgbClr val="2073C6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2" name="Series">
              <a:extLst>
                <a:ext uri="{FF2B5EF4-FFF2-40B4-BE49-F238E27FC236}">
                  <a16:creationId xmlns:a16="http://schemas.microsoft.com/office/drawing/2014/main" id="{12013FE0-A627-B0DB-AB52-DEDEDC9856C3}"/>
                </a:ext>
              </a:extLst>
            </p:cNvPr>
            <p:cNvGrpSpPr/>
            <p:nvPr/>
          </p:nvGrpSpPr>
          <p:grpSpPr>
            <a:xfrm>
              <a:off x="1696244" y="1338539"/>
              <a:ext cx="2958769" cy="131718"/>
              <a:chOff x="1696244" y="1338539"/>
              <a:chExt cx="2958769" cy="131718"/>
            </a:xfrm>
          </p:grpSpPr>
          <p:sp>
            <p:nvSpPr>
              <p:cNvPr id="193" name="Series Label">
                <a:extLst>
                  <a:ext uri="{FF2B5EF4-FFF2-40B4-BE49-F238E27FC236}">
                    <a16:creationId xmlns:a16="http://schemas.microsoft.com/office/drawing/2014/main" id="{498D2C99-D672-65C8-D0E3-A6962CC42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680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1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94" name="Series Color">
                <a:extLst>
                  <a:ext uri="{FF2B5EF4-FFF2-40B4-BE49-F238E27FC236}">
                    <a16:creationId xmlns:a16="http://schemas.microsoft.com/office/drawing/2014/main" id="{F770EEBB-E5B3-0672-8CF7-CC6EA6AD2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244" y="1376614"/>
                <a:ext cx="55562" cy="55562"/>
              </a:xfrm>
              <a:prstGeom prst="ellipse">
                <a:avLst/>
              </a:prstGeom>
              <a:solidFill>
                <a:srgbClr val="5DA1E5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5" name="Series Label">
                <a:extLst>
                  <a:ext uri="{FF2B5EF4-FFF2-40B4-BE49-F238E27FC236}">
                    <a16:creationId xmlns:a16="http://schemas.microsoft.com/office/drawing/2014/main" id="{7AE4B40D-A9F6-3FBE-0C71-3BDBE072C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9152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2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96" name="Series Color">
                <a:extLst>
                  <a:ext uri="{FF2B5EF4-FFF2-40B4-BE49-F238E27FC236}">
                    <a16:creationId xmlns:a16="http://schemas.microsoft.com/office/drawing/2014/main" id="{30F5C1E0-2FA8-478F-D886-2EC600915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7714" y="1376614"/>
                <a:ext cx="55562" cy="55562"/>
              </a:xfrm>
              <a:prstGeom prst="ellipse">
                <a:avLst/>
              </a:prstGeom>
              <a:solidFill>
                <a:srgbClr val="2B4055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7" name="Series Label">
                <a:extLst>
                  <a:ext uri="{FF2B5EF4-FFF2-40B4-BE49-F238E27FC236}">
                    <a16:creationId xmlns:a16="http://schemas.microsoft.com/office/drawing/2014/main" id="{4F035C86-7153-770E-C442-390C51238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0619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3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98" name="Series Color">
                <a:extLst>
                  <a:ext uri="{FF2B5EF4-FFF2-40B4-BE49-F238E27FC236}">
                    <a16:creationId xmlns:a16="http://schemas.microsoft.com/office/drawing/2014/main" id="{9D749E0B-128E-D352-00B0-C3703941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9183" y="1376614"/>
                <a:ext cx="55562" cy="55562"/>
              </a:xfrm>
              <a:prstGeom prst="ellipse">
                <a:avLst/>
              </a:prstGeom>
              <a:solidFill>
                <a:srgbClr val="10A88E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9" name="Series Label">
                <a:extLst>
                  <a:ext uri="{FF2B5EF4-FFF2-40B4-BE49-F238E27FC236}">
                    <a16:creationId xmlns:a16="http://schemas.microsoft.com/office/drawing/2014/main" id="{0A6ACBB1-B8A3-6D1A-7F69-64FF91362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2088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4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0" name="Series Color">
                <a:extLst>
                  <a:ext uri="{FF2B5EF4-FFF2-40B4-BE49-F238E27FC236}">
                    <a16:creationId xmlns:a16="http://schemas.microsoft.com/office/drawing/2014/main" id="{F203D480-2F31-5FF8-8A9C-66359121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0652" y="1376614"/>
                <a:ext cx="55562" cy="55562"/>
              </a:xfrm>
              <a:prstGeom prst="ellipse">
                <a:avLst/>
              </a:prstGeom>
              <a:solidFill>
                <a:srgbClr val="BB5787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1" name="Series Label">
                <a:extLst>
                  <a:ext uri="{FF2B5EF4-FFF2-40B4-BE49-F238E27FC236}">
                    <a16:creationId xmlns:a16="http://schemas.microsoft.com/office/drawing/2014/main" id="{EE846C37-C790-3415-457F-42DE6EF98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557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2" name="Series Color">
                <a:extLst>
                  <a:ext uri="{FF2B5EF4-FFF2-40B4-BE49-F238E27FC236}">
                    <a16:creationId xmlns:a16="http://schemas.microsoft.com/office/drawing/2014/main" id="{70654B4E-E84B-73CE-C959-432C23EAF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121" y="1376614"/>
                <a:ext cx="55562" cy="55562"/>
              </a:xfrm>
              <a:prstGeom prst="ellipse">
                <a:avLst/>
              </a:prstGeom>
              <a:solidFill>
                <a:srgbClr val="E1B30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3" name="Series Label">
                <a:extLst>
                  <a:ext uri="{FF2B5EF4-FFF2-40B4-BE49-F238E27FC236}">
                    <a16:creationId xmlns:a16="http://schemas.microsoft.com/office/drawing/2014/main" id="{F5DE6D25-0A98-9B69-4484-55CC15E5B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5026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6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4" name="Series Color">
                <a:extLst>
                  <a:ext uri="{FF2B5EF4-FFF2-40B4-BE49-F238E27FC236}">
                    <a16:creationId xmlns:a16="http://schemas.microsoft.com/office/drawing/2014/main" id="{A93B6263-377F-0FEA-EC13-16B8D577A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90" y="1376614"/>
                <a:ext cx="55562" cy="55562"/>
              </a:xfrm>
              <a:prstGeom prst="ellipse">
                <a:avLst/>
              </a:prstGeom>
              <a:solidFill>
                <a:srgbClr val="FF5454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" name="Series Label">
                <a:extLst>
                  <a:ext uri="{FF2B5EF4-FFF2-40B4-BE49-F238E27FC236}">
                    <a16:creationId xmlns:a16="http://schemas.microsoft.com/office/drawing/2014/main" id="{411D0150-77A8-79D9-3D3C-BA02B222D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495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7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6" name="Series Color">
                <a:extLst>
                  <a:ext uri="{FF2B5EF4-FFF2-40B4-BE49-F238E27FC236}">
                    <a16:creationId xmlns:a16="http://schemas.microsoft.com/office/drawing/2014/main" id="{03FDDCF6-60C2-6C92-6FD9-FC50EE329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5059" y="1376614"/>
                <a:ext cx="55562" cy="55562"/>
              </a:xfrm>
              <a:prstGeom prst="ellipse">
                <a:avLst/>
              </a:prstGeom>
              <a:solidFill>
                <a:srgbClr val="96AAB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7" name="Series Label">
                <a:extLst>
                  <a:ext uri="{FF2B5EF4-FFF2-40B4-BE49-F238E27FC236}">
                    <a16:creationId xmlns:a16="http://schemas.microsoft.com/office/drawing/2014/main" id="{E0D14B36-255D-7DE0-BFE9-4C52ADB7B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964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8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8" name="Series Color">
                <a:extLst>
                  <a:ext uri="{FF2B5EF4-FFF2-40B4-BE49-F238E27FC236}">
                    <a16:creationId xmlns:a16="http://schemas.microsoft.com/office/drawing/2014/main" id="{8595952C-0038-E2D8-6C10-E3A608FF1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528" y="1376614"/>
                <a:ext cx="55562" cy="55562"/>
              </a:xfrm>
              <a:prstGeom prst="ellipse">
                <a:avLst/>
              </a:prstGeom>
              <a:solidFill>
                <a:srgbClr val="2073C6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Series Label">
                <a:extLst>
                  <a:ext uri="{FF2B5EF4-FFF2-40B4-BE49-F238E27FC236}">
                    <a16:creationId xmlns:a16="http://schemas.microsoft.com/office/drawing/2014/main" id="{C0F43D9C-1BCE-AC0E-0F31-7E803A4F2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9436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9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10" name="Series Color">
                <a:extLst>
                  <a:ext uri="{FF2B5EF4-FFF2-40B4-BE49-F238E27FC236}">
                    <a16:creationId xmlns:a16="http://schemas.microsoft.com/office/drawing/2014/main" id="{40E260A3-3BDA-E437-7E55-FAF04FC38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7999" y="1376614"/>
                <a:ext cx="55562" cy="55562"/>
              </a:xfrm>
              <a:prstGeom prst="ellipse">
                <a:avLst/>
              </a:prstGeom>
              <a:solidFill>
                <a:srgbClr val="16D66E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48" name="Column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4C7F4C98-2C7A-CA3A-DFD5-D7CA3FF2A70B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0210224" y="2517072"/>
            <a:ext cx="1028133" cy="705665"/>
            <a:chOff x="1639094" y="1022032"/>
            <a:chExt cx="2933383" cy="2013347"/>
          </a:xfrm>
        </p:grpSpPr>
        <p:sp>
          <p:nvSpPr>
            <p:cNvPr id="249" name="Tile Background">
              <a:extLst>
                <a:ext uri="{FF2B5EF4-FFF2-40B4-BE49-F238E27FC236}">
                  <a16:creationId xmlns:a16="http://schemas.microsoft.com/office/drawing/2014/main" id="{228509E9-A75E-E543-ED7B-4EC28745B3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250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2ADFBF8E-996A-B0AE-1F11-7E2C978E3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095" y="1302423"/>
              <a:ext cx="2933382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251" name="Lines">
              <a:extLst>
                <a:ext uri="{FF2B5EF4-FFF2-40B4-BE49-F238E27FC236}">
                  <a16:creationId xmlns:a16="http://schemas.microsoft.com/office/drawing/2014/main" id="{309D1614-D72C-4019-B709-9AA08F4A5276}"/>
                </a:ext>
              </a:extLst>
            </p:cNvPr>
            <p:cNvGrpSpPr/>
            <p:nvPr/>
          </p:nvGrpSpPr>
          <p:grpSpPr>
            <a:xfrm>
              <a:off x="1864519" y="1562773"/>
              <a:ext cx="2619375" cy="1293813"/>
              <a:chOff x="1864519" y="1562773"/>
              <a:chExt cx="2619375" cy="1293813"/>
            </a:xfrm>
          </p:grpSpPr>
          <p:sp>
            <p:nvSpPr>
              <p:cNvPr id="303" name="Line">
                <a:extLst>
                  <a:ext uri="{FF2B5EF4-FFF2-40B4-BE49-F238E27FC236}">
                    <a16:creationId xmlns:a16="http://schemas.microsoft.com/office/drawing/2014/main" id="{5B78BF6D-385D-88D0-758A-CCBC858A4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7694" y="2856586"/>
                <a:ext cx="2613025" cy="0"/>
              </a:xfrm>
              <a:prstGeom prst="line">
                <a:avLst/>
              </a:prstGeom>
              <a:noFill/>
              <a:ln w="11113" cap="sq">
                <a:solidFill>
                  <a:srgbClr val="C8C8C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04" name="Line">
                <a:extLst>
                  <a:ext uri="{FF2B5EF4-FFF2-40B4-BE49-F238E27FC236}">
                    <a16:creationId xmlns:a16="http://schemas.microsoft.com/office/drawing/2014/main" id="{B6C4A95E-299D-A0E0-BAB5-242F665832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519" y="2210473"/>
                <a:ext cx="2619375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05" name="Line">
                <a:extLst>
                  <a:ext uri="{FF2B5EF4-FFF2-40B4-BE49-F238E27FC236}">
                    <a16:creationId xmlns:a16="http://schemas.microsoft.com/office/drawing/2014/main" id="{83032CBE-3591-A9D8-03B9-C905F0371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519" y="1886623"/>
                <a:ext cx="2619375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06" name="Line">
                <a:extLst>
                  <a:ext uri="{FF2B5EF4-FFF2-40B4-BE49-F238E27FC236}">
                    <a16:creationId xmlns:a16="http://schemas.microsoft.com/office/drawing/2014/main" id="{44F274B1-4E1B-92F5-C929-6BD6B04617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519" y="1562773"/>
                <a:ext cx="2619375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07" name="Line">
                <a:extLst>
                  <a:ext uri="{FF2B5EF4-FFF2-40B4-BE49-F238E27FC236}">
                    <a16:creationId xmlns:a16="http://schemas.microsoft.com/office/drawing/2014/main" id="{F205A5E3-A1A5-CD69-7291-84EB1D21B1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519" y="2534323"/>
                <a:ext cx="2619375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252" name="X Axis Labels">
              <a:extLst>
                <a:ext uri="{FF2B5EF4-FFF2-40B4-BE49-F238E27FC236}">
                  <a16:creationId xmlns:a16="http://schemas.microsoft.com/office/drawing/2014/main" id="{CCDBD5E3-DF0B-6457-30B4-3D540E8DF0D8}"/>
                </a:ext>
              </a:extLst>
            </p:cNvPr>
            <p:cNvGrpSpPr/>
            <p:nvPr/>
          </p:nvGrpSpPr>
          <p:grpSpPr>
            <a:xfrm>
              <a:off x="1966740" y="2901036"/>
              <a:ext cx="2416899" cy="133304"/>
              <a:chOff x="1966740" y="2901036"/>
              <a:chExt cx="2416899" cy="133304"/>
            </a:xfrm>
          </p:grpSpPr>
          <p:sp>
            <p:nvSpPr>
              <p:cNvPr id="291" name="Label">
                <a:extLst>
                  <a:ext uri="{FF2B5EF4-FFF2-40B4-BE49-F238E27FC236}">
                    <a16:creationId xmlns:a16="http://schemas.microsoft.com/office/drawing/2014/main" id="{234AD56F-2565-9BD4-01BE-FF0DEF9D3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6740" y="2902622"/>
                <a:ext cx="68606" cy="131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A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2" name="Label">
                <a:extLst>
                  <a:ext uri="{FF2B5EF4-FFF2-40B4-BE49-F238E27FC236}">
                    <a16:creationId xmlns:a16="http://schemas.microsoft.com/office/drawing/2014/main" id="{02AB2C49-982B-C610-6CF7-42BD604A5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3340" y="2902622"/>
                <a:ext cx="6403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B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3" name="Label">
                <a:extLst>
                  <a:ext uri="{FF2B5EF4-FFF2-40B4-BE49-F238E27FC236}">
                    <a16:creationId xmlns:a16="http://schemas.microsoft.com/office/drawing/2014/main" id="{B56ADDE0-96BE-12D4-CABB-EAC8D8405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364" y="2902622"/>
                <a:ext cx="68606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4" name="Label">
                <a:extLst>
                  <a:ext uri="{FF2B5EF4-FFF2-40B4-BE49-F238E27FC236}">
                    <a16:creationId xmlns:a16="http://schemas.microsoft.com/office/drawing/2014/main" id="{9ECB2E4F-4FBF-9824-76D6-23AA66356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105" y="2902622"/>
                <a:ext cx="7775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5" name="Label">
                <a:extLst>
                  <a:ext uri="{FF2B5EF4-FFF2-40B4-BE49-F238E27FC236}">
                    <a16:creationId xmlns:a16="http://schemas.microsoft.com/office/drawing/2014/main" id="{87A69D44-4836-F960-ECA1-A172A545E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0852" y="2902622"/>
                <a:ext cx="5488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E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6" name="Label">
                <a:extLst>
                  <a:ext uri="{FF2B5EF4-FFF2-40B4-BE49-F238E27FC236}">
                    <a16:creationId xmlns:a16="http://schemas.microsoft.com/office/drawing/2014/main" id="{2F84E789-82F5-DE2D-3091-F8CD556AF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167" y="2902622"/>
                <a:ext cx="5488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7" name="Label">
                <a:extLst>
                  <a:ext uri="{FF2B5EF4-FFF2-40B4-BE49-F238E27FC236}">
                    <a16:creationId xmlns:a16="http://schemas.microsoft.com/office/drawing/2014/main" id="{8B46FF5C-2953-A080-0AAD-D225DCDEB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0329" y="2902622"/>
                <a:ext cx="73180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G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8" name="Label">
                <a:extLst>
                  <a:ext uri="{FF2B5EF4-FFF2-40B4-BE49-F238E27FC236}">
                    <a16:creationId xmlns:a16="http://schemas.microsoft.com/office/drawing/2014/main" id="{7EA2BE04-ECD3-D4E3-2FF6-70F59C3BC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356" y="2902622"/>
                <a:ext cx="7775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H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9" name="Label">
                <a:extLst>
                  <a:ext uri="{FF2B5EF4-FFF2-40B4-BE49-F238E27FC236}">
                    <a16:creationId xmlns:a16="http://schemas.microsoft.com/office/drawing/2014/main" id="{3EF720AB-6BF5-F2E2-980E-577B94CDA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1821" y="2902622"/>
                <a:ext cx="27444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I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00" name="Label">
                <a:extLst>
                  <a:ext uri="{FF2B5EF4-FFF2-40B4-BE49-F238E27FC236}">
                    <a16:creationId xmlns:a16="http://schemas.microsoft.com/office/drawing/2014/main" id="{26E866F5-EEA0-FFDA-5A28-A7642C35D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9274" y="2901036"/>
                <a:ext cx="4116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J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01" name="Label">
                <a:extLst>
                  <a:ext uri="{FF2B5EF4-FFF2-40B4-BE49-F238E27FC236}">
                    <a16:creationId xmlns:a16="http://schemas.microsoft.com/office/drawing/2014/main" id="{08773275-1B81-4EF4-BB9A-4B8D3DD68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153" y="2902622"/>
                <a:ext cx="6403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K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02" name="Label">
                <a:extLst>
                  <a:ext uri="{FF2B5EF4-FFF2-40B4-BE49-F238E27FC236}">
                    <a16:creationId xmlns:a16="http://schemas.microsoft.com/office/drawing/2014/main" id="{FEAC99BF-B0E4-24ED-02DF-3271C02C1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327" y="2902622"/>
                <a:ext cx="50312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L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</p:grpSp>
        <p:grpSp>
          <p:nvGrpSpPr>
            <p:cNvPr id="253" name="Series 1 Data">
              <a:extLst>
                <a:ext uri="{FF2B5EF4-FFF2-40B4-BE49-F238E27FC236}">
                  <a16:creationId xmlns:a16="http://schemas.microsoft.com/office/drawing/2014/main" id="{E11857BE-86EC-066C-D37D-4FA32A4644B4}"/>
                </a:ext>
              </a:extLst>
            </p:cNvPr>
            <p:cNvGrpSpPr/>
            <p:nvPr/>
          </p:nvGrpSpPr>
          <p:grpSpPr>
            <a:xfrm>
              <a:off x="1920081" y="1791373"/>
              <a:ext cx="2438400" cy="1065213"/>
              <a:chOff x="1920081" y="1791373"/>
              <a:chExt cx="2438400" cy="1065213"/>
            </a:xfrm>
          </p:grpSpPr>
          <p:sp>
            <p:nvSpPr>
              <p:cNvPr id="279" name="Column">
                <a:extLst>
                  <a:ext uri="{FF2B5EF4-FFF2-40B4-BE49-F238E27FC236}">
                    <a16:creationId xmlns:a16="http://schemas.microsoft.com/office/drawing/2014/main" id="{D075BA5B-E940-A35B-6D65-7F5B43131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081" y="2421611"/>
                <a:ext cx="80962" cy="434975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0" name="Column">
                <a:extLst>
                  <a:ext uri="{FF2B5EF4-FFF2-40B4-BE49-F238E27FC236}">
                    <a16:creationId xmlns:a16="http://schemas.microsoft.com/office/drawing/2014/main" id="{25921478-F0F7-BFE2-96CF-A9248688D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4394" y="2404148"/>
                <a:ext cx="80962" cy="452437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1" name="Column">
                <a:extLst>
                  <a:ext uri="{FF2B5EF4-FFF2-40B4-BE49-F238E27FC236}">
                    <a16:creationId xmlns:a16="http://schemas.microsoft.com/office/drawing/2014/main" id="{D42D5164-CADD-B987-D806-D7AA5195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8706" y="2266036"/>
                <a:ext cx="80962" cy="5905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2" name="Column">
                <a:extLst>
                  <a:ext uri="{FF2B5EF4-FFF2-40B4-BE49-F238E27FC236}">
                    <a16:creationId xmlns:a16="http://schemas.microsoft.com/office/drawing/2014/main" id="{2677B168-3970-14B5-1320-95B335930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019" y="2305723"/>
                <a:ext cx="80962" cy="550862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3" name="Column">
                <a:extLst>
                  <a:ext uri="{FF2B5EF4-FFF2-40B4-BE49-F238E27FC236}">
                    <a16:creationId xmlns:a16="http://schemas.microsoft.com/office/drawing/2014/main" id="{8056EB1B-375E-107A-376B-BD62723AA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7331" y="2340648"/>
                <a:ext cx="80962" cy="515937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4" name="Column">
                <a:extLst>
                  <a:ext uri="{FF2B5EF4-FFF2-40B4-BE49-F238E27FC236}">
                    <a16:creationId xmlns:a16="http://schemas.microsoft.com/office/drawing/2014/main" id="{4FFA6DAB-397F-FF3D-4B53-DECD1479D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644" y="2270798"/>
                <a:ext cx="80962" cy="585787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5" name="Column">
                <a:extLst>
                  <a:ext uri="{FF2B5EF4-FFF2-40B4-BE49-F238E27FC236}">
                    <a16:creationId xmlns:a16="http://schemas.microsoft.com/office/drawing/2014/main" id="{D5FC588B-3858-6277-B1A2-373037BB6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5956" y="2369223"/>
                <a:ext cx="80962" cy="487362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6" name="Column">
                <a:extLst>
                  <a:ext uri="{FF2B5EF4-FFF2-40B4-BE49-F238E27FC236}">
                    <a16:creationId xmlns:a16="http://schemas.microsoft.com/office/drawing/2014/main" id="{D5CE89BA-3AB8-DC4F-4EF8-E99F5683C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269" y="2069186"/>
                <a:ext cx="80962" cy="7874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7" name="Column">
                <a:extLst>
                  <a:ext uri="{FF2B5EF4-FFF2-40B4-BE49-F238E27FC236}">
                    <a16:creationId xmlns:a16="http://schemas.microsoft.com/office/drawing/2014/main" id="{92E0CB06-540E-774D-A936-F67A808D8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4581" y="2023148"/>
                <a:ext cx="80962" cy="833437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8" name="Column">
                <a:extLst>
                  <a:ext uri="{FF2B5EF4-FFF2-40B4-BE49-F238E27FC236}">
                    <a16:creationId xmlns:a16="http://schemas.microsoft.com/office/drawing/2014/main" id="{5E838F38-BD70-7096-C366-3F502CE20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8894" y="1970761"/>
                <a:ext cx="80962" cy="885825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9" name="Column">
                <a:extLst>
                  <a:ext uri="{FF2B5EF4-FFF2-40B4-BE49-F238E27FC236}">
                    <a16:creationId xmlns:a16="http://schemas.microsoft.com/office/drawing/2014/main" id="{FF2B4AEB-1C6F-8AB1-8B35-108E3F41F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3206" y="1791373"/>
                <a:ext cx="80962" cy="1065212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90" name="Column">
                <a:extLst>
                  <a:ext uri="{FF2B5EF4-FFF2-40B4-BE49-F238E27FC236}">
                    <a16:creationId xmlns:a16="http://schemas.microsoft.com/office/drawing/2014/main" id="{28F9E837-A847-44A6-1941-2C7DD8E36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7519" y="2439073"/>
                <a:ext cx="80962" cy="417512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254" name="Series 2 Data">
              <a:extLst>
                <a:ext uri="{FF2B5EF4-FFF2-40B4-BE49-F238E27FC236}">
                  <a16:creationId xmlns:a16="http://schemas.microsoft.com/office/drawing/2014/main" id="{8FA1D298-FB99-9767-6D37-4C1DBA5F85BA}"/>
                </a:ext>
              </a:extLst>
            </p:cNvPr>
            <p:cNvGrpSpPr/>
            <p:nvPr/>
          </p:nvGrpSpPr>
          <p:grpSpPr>
            <a:xfrm>
              <a:off x="2001044" y="1848523"/>
              <a:ext cx="2438399" cy="1008063"/>
              <a:chOff x="2001044" y="1848523"/>
              <a:chExt cx="2438399" cy="1008063"/>
            </a:xfrm>
          </p:grpSpPr>
          <p:sp>
            <p:nvSpPr>
              <p:cNvPr id="267" name="Column">
                <a:extLst>
                  <a:ext uri="{FF2B5EF4-FFF2-40B4-BE49-F238E27FC236}">
                    <a16:creationId xmlns:a16="http://schemas.microsoft.com/office/drawing/2014/main" id="{3C01D438-BCC3-BB9F-5441-640E67BCA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1044" y="2397798"/>
                <a:ext cx="80962" cy="4587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68" name="Column">
                <a:extLst>
                  <a:ext uri="{FF2B5EF4-FFF2-40B4-BE49-F238E27FC236}">
                    <a16:creationId xmlns:a16="http://schemas.microsoft.com/office/drawing/2014/main" id="{4245C692-1738-2E8E-04E1-5CED59B24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5356" y="2369223"/>
                <a:ext cx="80962" cy="487362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69" name="Column">
                <a:extLst>
                  <a:ext uri="{FF2B5EF4-FFF2-40B4-BE49-F238E27FC236}">
                    <a16:creationId xmlns:a16="http://schemas.microsoft.com/office/drawing/2014/main" id="{FB53B87D-EB02-1319-7188-76E76799D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9669" y="2334298"/>
                <a:ext cx="80962" cy="5222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0" name="Column">
                <a:extLst>
                  <a:ext uri="{FF2B5EF4-FFF2-40B4-BE49-F238E27FC236}">
                    <a16:creationId xmlns:a16="http://schemas.microsoft.com/office/drawing/2014/main" id="{38599BC4-FC3C-19C0-4463-B2C68D54A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3981" y="2340648"/>
                <a:ext cx="80962" cy="51593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1" name="Column">
                <a:extLst>
                  <a:ext uri="{FF2B5EF4-FFF2-40B4-BE49-F238E27FC236}">
                    <a16:creationId xmlns:a16="http://schemas.microsoft.com/office/drawing/2014/main" id="{F297659E-FC38-A368-7651-BBB061619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294" y="2364461"/>
                <a:ext cx="80962" cy="492125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2" name="Column">
                <a:extLst>
                  <a:ext uri="{FF2B5EF4-FFF2-40B4-BE49-F238E27FC236}">
                    <a16:creationId xmlns:a16="http://schemas.microsoft.com/office/drawing/2014/main" id="{543B46E2-9440-FA8D-7017-B975A648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606" y="2248573"/>
                <a:ext cx="80962" cy="608012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3" name="Column">
                <a:extLst>
                  <a:ext uri="{FF2B5EF4-FFF2-40B4-BE49-F238E27FC236}">
                    <a16:creationId xmlns:a16="http://schemas.microsoft.com/office/drawing/2014/main" id="{C7161186-199E-F988-2325-361406B57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6919" y="2346998"/>
                <a:ext cx="80962" cy="5095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4" name="Column">
                <a:extLst>
                  <a:ext uri="{FF2B5EF4-FFF2-40B4-BE49-F238E27FC236}">
                    <a16:creationId xmlns:a16="http://schemas.microsoft.com/office/drawing/2014/main" id="{792DB149-C3BF-7B47-7026-3CB9CE99D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231" y="2086648"/>
                <a:ext cx="80962" cy="76993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5" name="Column">
                <a:extLst>
                  <a:ext uri="{FF2B5EF4-FFF2-40B4-BE49-F238E27FC236}">
                    <a16:creationId xmlns:a16="http://schemas.microsoft.com/office/drawing/2014/main" id="{C228C800-B91C-5537-E1A5-854D4A656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5544" y="1992986"/>
                <a:ext cx="80962" cy="86360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6" name="Column">
                <a:extLst>
                  <a:ext uri="{FF2B5EF4-FFF2-40B4-BE49-F238E27FC236}">
                    <a16:creationId xmlns:a16="http://schemas.microsoft.com/office/drawing/2014/main" id="{8DE43657-054A-0487-8E37-8B60E79BC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9856" y="1953298"/>
                <a:ext cx="80962" cy="9032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7" name="Column">
                <a:extLst>
                  <a:ext uri="{FF2B5EF4-FFF2-40B4-BE49-F238E27FC236}">
                    <a16:creationId xmlns:a16="http://schemas.microsoft.com/office/drawing/2014/main" id="{94AA4B4C-A982-CF2C-FE73-31F59D5D5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4169" y="1848523"/>
                <a:ext cx="80962" cy="1008062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8" name="Column">
                <a:extLst>
                  <a:ext uri="{FF2B5EF4-FFF2-40B4-BE49-F238E27FC236}">
                    <a16:creationId xmlns:a16="http://schemas.microsoft.com/office/drawing/2014/main" id="{D31E684F-9189-AEA2-9D89-E815D04AA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481" y="2410498"/>
                <a:ext cx="80962" cy="4460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255" name="Series">
              <a:extLst>
                <a:ext uri="{FF2B5EF4-FFF2-40B4-BE49-F238E27FC236}">
                  <a16:creationId xmlns:a16="http://schemas.microsoft.com/office/drawing/2014/main" id="{DE2C38E8-DB69-ED93-5F69-023936194B23}"/>
                </a:ext>
              </a:extLst>
            </p:cNvPr>
            <p:cNvGrpSpPr/>
            <p:nvPr/>
          </p:nvGrpSpPr>
          <p:grpSpPr>
            <a:xfrm>
              <a:off x="1696244" y="1338536"/>
              <a:ext cx="1082868" cy="131719"/>
              <a:chOff x="1696244" y="1338536"/>
              <a:chExt cx="1082868" cy="131719"/>
            </a:xfrm>
          </p:grpSpPr>
          <p:sp>
            <p:nvSpPr>
              <p:cNvPr id="262" name="Series">
                <a:extLst>
                  <a:ext uri="{FF2B5EF4-FFF2-40B4-BE49-F238E27FC236}">
                    <a16:creationId xmlns:a16="http://schemas.microsoft.com/office/drawing/2014/main" id="{6E61C440-02A9-4A5E-9C8B-57D2EDC2E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244" y="1338536"/>
                <a:ext cx="288137" cy="1317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3" name="Series Label">
                <a:extLst>
                  <a:ext uri="{FF2B5EF4-FFF2-40B4-BE49-F238E27FC236}">
                    <a16:creationId xmlns:a16="http://schemas.microsoft.com/office/drawing/2014/main" id="{5FEB7240-8C2B-74BA-C408-91DD31F8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717" y="1338539"/>
                <a:ext cx="379608" cy="131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 1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4" name="Series Color">
                <a:extLst>
                  <a:ext uri="{FF2B5EF4-FFF2-40B4-BE49-F238E27FC236}">
                    <a16:creationId xmlns:a16="http://schemas.microsoft.com/office/drawing/2014/main" id="{82C88313-9812-0BDF-3246-EC82EAEEE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281" y="1376614"/>
                <a:ext cx="55562" cy="55562"/>
              </a:xfrm>
              <a:prstGeom prst="ellipse">
                <a:avLst/>
              </a:prstGeom>
              <a:solidFill>
                <a:srgbClr val="5DA1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65" name="Series Label">
                <a:extLst>
                  <a:ext uri="{FF2B5EF4-FFF2-40B4-BE49-F238E27FC236}">
                    <a16:creationId xmlns:a16="http://schemas.microsoft.com/office/drawing/2014/main" id="{7CE72F24-78B6-DE0F-E558-9246BAAD8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504" y="1338539"/>
                <a:ext cx="379608" cy="131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 2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6" name="Series Color">
                <a:extLst>
                  <a:ext uri="{FF2B5EF4-FFF2-40B4-BE49-F238E27FC236}">
                    <a16:creationId xmlns:a16="http://schemas.microsoft.com/office/drawing/2014/main" id="{99A975C7-8D11-5E52-C09A-2DDC2428E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8069" y="1376614"/>
                <a:ext cx="55562" cy="55562"/>
              </a:xfrm>
              <a:prstGeom prst="ellipse">
                <a:avLst/>
              </a:prstGeom>
              <a:solidFill>
                <a:srgbClr val="2B405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256" name="Y Axis Labels">
              <a:extLst>
                <a:ext uri="{FF2B5EF4-FFF2-40B4-BE49-F238E27FC236}">
                  <a16:creationId xmlns:a16="http://schemas.microsoft.com/office/drawing/2014/main" id="{BA95523B-8C1F-EB4F-E1C2-5717F5E65068}"/>
                </a:ext>
              </a:extLst>
            </p:cNvPr>
            <p:cNvGrpSpPr/>
            <p:nvPr/>
          </p:nvGrpSpPr>
          <p:grpSpPr>
            <a:xfrm>
              <a:off x="1690723" y="1497286"/>
              <a:ext cx="118915" cy="1425531"/>
              <a:chOff x="1690723" y="1497286"/>
              <a:chExt cx="118915" cy="1425531"/>
            </a:xfrm>
          </p:grpSpPr>
          <p:sp>
            <p:nvSpPr>
              <p:cNvPr id="257" name="Label">
                <a:extLst>
                  <a:ext uri="{FF2B5EF4-FFF2-40B4-BE49-F238E27FC236}">
                    <a16:creationId xmlns:a16="http://schemas.microsoft.com/office/drawing/2014/main" id="{3FCD8CA1-AB2B-55CB-A356-C45E84B50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723" y="1497286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20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58" name="Label">
                <a:extLst>
                  <a:ext uri="{FF2B5EF4-FFF2-40B4-BE49-F238E27FC236}">
                    <a16:creationId xmlns:a16="http://schemas.microsoft.com/office/drawing/2014/main" id="{75C7521E-2DAD-62C2-4860-6E7E96B64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723" y="1817960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15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59" name="Label">
                <a:extLst>
                  <a:ext uri="{FF2B5EF4-FFF2-40B4-BE49-F238E27FC236}">
                    <a16:creationId xmlns:a16="http://schemas.microsoft.com/office/drawing/2014/main" id="{5E199CAE-3DAF-23C5-E6A2-DFAA7C2D4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723" y="214657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10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0" name="Label">
                <a:extLst>
                  <a:ext uri="{FF2B5EF4-FFF2-40B4-BE49-F238E27FC236}">
                    <a16:creationId xmlns:a16="http://schemas.microsoft.com/office/drawing/2014/main" id="{B9563D9A-A670-1FFE-FEC4-DF81D74FC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179" y="2470423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1" name="Label">
                <a:extLst>
                  <a:ext uri="{FF2B5EF4-FFF2-40B4-BE49-F238E27FC236}">
                    <a16:creationId xmlns:a16="http://schemas.microsoft.com/office/drawing/2014/main" id="{C3055594-5D82-AEF0-74F7-4F846A9A4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179" y="2791100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300" dirty="0">
                    <a:latin typeface="Segoe UI" panose="020B0502040204020203" pitchFamily="34" charset="0"/>
                  </a:rPr>
                  <a:t>0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p:grpSp>
      </p:grpSp>
      <p:grpSp>
        <p:nvGrpSpPr>
          <p:cNvPr id="308" name="Funnel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FF151EF6-C4A3-C5E5-5193-459D19550CA7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0231687" y="3379574"/>
            <a:ext cx="1028133" cy="705665"/>
            <a:chOff x="1639094" y="1022032"/>
            <a:chExt cx="2933383" cy="2013347"/>
          </a:xfrm>
        </p:grpSpPr>
        <p:sp>
          <p:nvSpPr>
            <p:cNvPr id="309" name="Tile Background">
              <a:extLst>
                <a:ext uri="{FF2B5EF4-FFF2-40B4-BE49-F238E27FC236}">
                  <a16:creationId xmlns:a16="http://schemas.microsoft.com/office/drawing/2014/main" id="{862793C5-E0F7-7125-4318-9DF144936E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310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975A7DE6-6A91-E8A3-C784-69F6199AE278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1639095" y="1302423"/>
              <a:ext cx="2933382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311" name="Scale">
              <a:extLst>
                <a:ext uri="{FF2B5EF4-FFF2-40B4-BE49-F238E27FC236}">
                  <a16:creationId xmlns:a16="http://schemas.microsoft.com/office/drawing/2014/main" id="{8A5408C5-930E-B070-A6FE-27E133FE415B}"/>
                </a:ext>
              </a:extLst>
            </p:cNvPr>
            <p:cNvGrpSpPr/>
            <p:nvPr/>
          </p:nvGrpSpPr>
          <p:grpSpPr>
            <a:xfrm>
              <a:off x="2289810" y="1530350"/>
              <a:ext cx="2181225" cy="85725"/>
              <a:chOff x="2289810" y="1530350"/>
              <a:chExt cx="2181225" cy="85725"/>
            </a:xfrm>
          </p:grpSpPr>
          <p:sp>
            <p:nvSpPr>
              <p:cNvPr id="330" name="Line9">
                <a:extLst>
                  <a:ext uri="{FF2B5EF4-FFF2-40B4-BE49-F238E27FC236}">
                    <a16:creationId xmlns:a16="http://schemas.microsoft.com/office/drawing/2014/main" id="{4CD9B29F-4D64-1014-A737-CFEC07F13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9810" y="1530350"/>
                <a:ext cx="0" cy="85725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31" name="Line">
                <a:extLst>
                  <a:ext uri="{FF2B5EF4-FFF2-40B4-BE49-F238E27FC236}">
                    <a16:creationId xmlns:a16="http://schemas.microsoft.com/office/drawing/2014/main" id="{3686D2A2-8BA0-3656-16E7-F4E7EE79E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2985" y="1573213"/>
                <a:ext cx="2174875" cy="0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32" name="Line">
                <a:extLst>
                  <a:ext uri="{FF2B5EF4-FFF2-40B4-BE49-F238E27FC236}">
                    <a16:creationId xmlns:a16="http://schemas.microsoft.com/office/drawing/2014/main" id="{F5A835FA-CBAD-6D90-32D2-E0DAD64A0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1035" y="1530350"/>
                <a:ext cx="0" cy="85725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sp>
          <p:nvSpPr>
            <p:cNvPr id="312" name="Label">
              <a:extLst>
                <a:ext uri="{FF2B5EF4-FFF2-40B4-BE49-F238E27FC236}">
                  <a16:creationId xmlns:a16="http://schemas.microsoft.com/office/drawing/2014/main" id="{99C5D69D-4C92-AEE4-730C-3780A25E9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501" y="1413663"/>
              <a:ext cx="269842" cy="13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</a:rPr>
                <a:t>100%</a:t>
              </a:r>
              <a:endParaRPr kumimoji="0" lang="en-US" altLang="en-US" sz="3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grpSp>
          <p:nvGrpSpPr>
            <p:cNvPr id="313" name="Scale">
              <a:extLst>
                <a:ext uri="{FF2B5EF4-FFF2-40B4-BE49-F238E27FC236}">
                  <a16:creationId xmlns:a16="http://schemas.microsoft.com/office/drawing/2014/main" id="{235CC8AD-F3BE-D2B7-A7FA-682CBD0062CB}"/>
                </a:ext>
              </a:extLst>
            </p:cNvPr>
            <p:cNvGrpSpPr/>
            <p:nvPr/>
          </p:nvGrpSpPr>
          <p:grpSpPr>
            <a:xfrm>
              <a:off x="3162935" y="2724150"/>
              <a:ext cx="436563" cy="85725"/>
              <a:chOff x="3162935" y="2724150"/>
              <a:chExt cx="436563" cy="85725"/>
            </a:xfrm>
          </p:grpSpPr>
          <p:sp>
            <p:nvSpPr>
              <p:cNvPr id="327" name="Line">
                <a:extLst>
                  <a:ext uri="{FF2B5EF4-FFF2-40B4-BE49-F238E27FC236}">
                    <a16:creationId xmlns:a16="http://schemas.microsoft.com/office/drawing/2014/main" id="{C9984339-66CD-6916-A324-B5773ED8F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2935" y="2724150"/>
                <a:ext cx="0" cy="85725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28" name="Line">
                <a:extLst>
                  <a:ext uri="{FF2B5EF4-FFF2-40B4-BE49-F238E27FC236}">
                    <a16:creationId xmlns:a16="http://schemas.microsoft.com/office/drawing/2014/main" id="{1F457251-3C67-B5E2-EFE5-11ECDDF81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6110" y="2767013"/>
                <a:ext cx="430213" cy="0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29" name="Line">
                <a:extLst>
                  <a:ext uri="{FF2B5EF4-FFF2-40B4-BE49-F238E27FC236}">
                    <a16:creationId xmlns:a16="http://schemas.microsoft.com/office/drawing/2014/main" id="{4AA4C38B-7E18-FCC2-8B7D-9A31D80EB3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9498" y="2724150"/>
                <a:ext cx="0" cy="85725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sp>
          <p:nvSpPr>
            <p:cNvPr id="314" name="Label">
              <a:extLst>
                <a:ext uri="{FF2B5EF4-FFF2-40B4-BE49-F238E27FC236}">
                  <a16:creationId xmlns:a16="http://schemas.microsoft.com/office/drawing/2014/main" id="{7D31BC8E-EED4-9C33-FCD7-F326DA41F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5231" y="2796382"/>
              <a:ext cx="210386" cy="13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</a:rPr>
                <a:t>20%</a:t>
              </a:r>
              <a:endParaRPr kumimoji="0" lang="en-US" altLang="en-US" sz="3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grpSp>
          <p:nvGrpSpPr>
            <p:cNvPr id="315" name="Labels">
              <a:extLst>
                <a:ext uri="{FF2B5EF4-FFF2-40B4-BE49-F238E27FC236}">
                  <a16:creationId xmlns:a16="http://schemas.microsoft.com/office/drawing/2014/main" id="{24C52344-1F89-FF21-FE5A-D7550D2F5449}"/>
                </a:ext>
              </a:extLst>
            </p:cNvPr>
            <p:cNvGrpSpPr/>
            <p:nvPr/>
          </p:nvGrpSpPr>
          <p:grpSpPr>
            <a:xfrm>
              <a:off x="1740535" y="1685156"/>
              <a:ext cx="548825" cy="979442"/>
              <a:chOff x="1740535" y="1685156"/>
              <a:chExt cx="548825" cy="979442"/>
            </a:xfrm>
          </p:grpSpPr>
          <p:sp>
            <p:nvSpPr>
              <p:cNvPr id="322" name="Label">
                <a:extLst>
                  <a:ext uri="{FF2B5EF4-FFF2-40B4-BE49-F238E27FC236}">
                    <a16:creationId xmlns:a16="http://schemas.microsoft.com/office/drawing/2014/main" id="{51CDC9D1-C6EF-8ED9-5DFC-E26CA2B7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1685156"/>
                <a:ext cx="53967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A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23" name="Label">
                <a:extLst>
                  <a:ext uri="{FF2B5EF4-FFF2-40B4-BE49-F238E27FC236}">
                    <a16:creationId xmlns:a16="http://schemas.microsoft.com/office/drawing/2014/main" id="{9661E6AF-7C6F-87F8-22E4-F01771EEA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1896293"/>
                <a:ext cx="535107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B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24" name="Label">
                <a:extLst>
                  <a:ext uri="{FF2B5EF4-FFF2-40B4-BE49-F238E27FC236}">
                    <a16:creationId xmlns:a16="http://schemas.microsoft.com/office/drawing/2014/main" id="{7C63D404-F48E-D521-6D36-C9B30297D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2109018"/>
                <a:ext cx="53967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C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25" name="Label">
                <a:extLst>
                  <a:ext uri="{FF2B5EF4-FFF2-40B4-BE49-F238E27FC236}">
                    <a16:creationId xmlns:a16="http://schemas.microsoft.com/office/drawing/2014/main" id="{7FD6EBDD-8CCD-C1B8-42D1-FD52D05A9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2321744"/>
                <a:ext cx="54882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D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26" name="Label">
                <a:extLst>
                  <a:ext uri="{FF2B5EF4-FFF2-40B4-BE49-F238E27FC236}">
                    <a16:creationId xmlns:a16="http://schemas.microsoft.com/office/drawing/2014/main" id="{8887ACCD-62EA-4921-4407-0218A9606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2532881"/>
                <a:ext cx="525960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E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p:grpSp>
        <p:grpSp>
          <p:nvGrpSpPr>
            <p:cNvPr id="316" name="Funnel Bars">
              <a:extLst>
                <a:ext uri="{FF2B5EF4-FFF2-40B4-BE49-F238E27FC236}">
                  <a16:creationId xmlns:a16="http://schemas.microsoft.com/office/drawing/2014/main" id="{589D0DFF-AAC5-F179-22B8-4D425EF6CBC8}"/>
                </a:ext>
              </a:extLst>
            </p:cNvPr>
            <p:cNvGrpSpPr/>
            <p:nvPr/>
          </p:nvGrpSpPr>
          <p:grpSpPr>
            <a:xfrm>
              <a:off x="2289810" y="1662113"/>
              <a:ext cx="2181225" cy="1025525"/>
              <a:chOff x="2289810" y="1662113"/>
              <a:chExt cx="2181225" cy="1025525"/>
            </a:xfrm>
          </p:grpSpPr>
          <p:sp>
            <p:nvSpPr>
              <p:cNvPr id="317" name="Bar">
                <a:extLst>
                  <a:ext uri="{FF2B5EF4-FFF2-40B4-BE49-F238E27FC236}">
                    <a16:creationId xmlns:a16="http://schemas.microsoft.com/office/drawing/2014/main" id="{F6951993-6A67-BD4D-5077-4A9421069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810" y="1662113"/>
                <a:ext cx="2181225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500</a:t>
                </a:r>
              </a:p>
            </p:txBody>
          </p:sp>
          <p:sp>
            <p:nvSpPr>
              <p:cNvPr id="318" name="Bar">
                <a:extLst>
                  <a:ext uri="{FF2B5EF4-FFF2-40B4-BE49-F238E27FC236}">
                    <a16:creationId xmlns:a16="http://schemas.microsoft.com/office/drawing/2014/main" id="{0A9DF82B-63FC-1D00-DA92-1D8F3762B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460" y="1873250"/>
                <a:ext cx="1687513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386</a:t>
                </a:r>
              </a:p>
            </p:txBody>
          </p:sp>
          <p:sp>
            <p:nvSpPr>
              <p:cNvPr id="319" name="Bar">
                <a:extLst>
                  <a:ext uri="{FF2B5EF4-FFF2-40B4-BE49-F238E27FC236}">
                    <a16:creationId xmlns:a16="http://schemas.microsoft.com/office/drawing/2014/main" id="{42D004E8-F4F0-B5B3-046D-65C46EEFB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9248" y="2085975"/>
                <a:ext cx="1022350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234</a:t>
                </a:r>
              </a:p>
            </p:txBody>
          </p:sp>
          <p:sp>
            <p:nvSpPr>
              <p:cNvPr id="320" name="Bar">
                <a:extLst>
                  <a:ext uri="{FF2B5EF4-FFF2-40B4-BE49-F238E27FC236}">
                    <a16:creationId xmlns:a16="http://schemas.microsoft.com/office/drawing/2014/main" id="{24DD556E-2A1E-1A7E-82C8-72DB09438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6248" y="2298700"/>
                <a:ext cx="768350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176</a:t>
                </a:r>
              </a:p>
            </p:txBody>
          </p:sp>
          <p:sp>
            <p:nvSpPr>
              <p:cNvPr id="321" name="Bar">
                <a:extLst>
                  <a:ext uri="{FF2B5EF4-FFF2-40B4-BE49-F238E27FC236}">
                    <a16:creationId xmlns:a16="http://schemas.microsoft.com/office/drawing/2014/main" id="{23AA95C2-E896-4216-807F-190243250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2935" y="2509838"/>
                <a:ext cx="436563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100</a:t>
                </a:r>
              </a:p>
            </p:txBody>
          </p:sp>
        </p:grpSp>
      </p:grpSp>
      <p:pic>
        <p:nvPicPr>
          <p:cNvPr id="334" name="그림 333">
            <a:extLst>
              <a:ext uri="{FF2B5EF4-FFF2-40B4-BE49-F238E27FC236}">
                <a16:creationId xmlns:a16="http://schemas.microsoft.com/office/drawing/2014/main" id="{B23E5AEB-2597-BA5C-ED69-B5A81CD9B7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167163" y="3079671"/>
            <a:ext cx="1478587" cy="85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DA3E50-257D-E82B-17CD-68E559AD4C0B}"/>
              </a:ext>
            </a:extLst>
          </p:cNvPr>
          <p:cNvSpPr/>
          <p:nvPr/>
        </p:nvSpPr>
        <p:spPr>
          <a:xfrm>
            <a:off x="347843" y="1421118"/>
            <a:ext cx="6358916" cy="3519181"/>
          </a:xfrm>
          <a:prstGeom prst="rect">
            <a:avLst/>
          </a:prstGeom>
          <a:solidFill>
            <a:srgbClr val="1A2034"/>
          </a:solidFill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4642587"/>
                      <a:gd name="connsiteY0" fmla="*/ 0 h 2221146"/>
                      <a:gd name="connsiteX1" fmla="*/ 4642587 w 4642587"/>
                      <a:gd name="connsiteY1" fmla="*/ 0 h 2221146"/>
                      <a:gd name="connsiteX2" fmla="*/ 4642587 w 4642587"/>
                      <a:gd name="connsiteY2" fmla="*/ 2221146 h 2221146"/>
                      <a:gd name="connsiteX3" fmla="*/ 0 w 4642587"/>
                      <a:gd name="connsiteY3" fmla="*/ 2221146 h 2221146"/>
                      <a:gd name="connsiteX4" fmla="*/ 0 w 4642587"/>
                      <a:gd name="connsiteY4" fmla="*/ 0 h 222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2587" h="2221146" extrusionOk="0">
                        <a:moveTo>
                          <a:pt x="0" y="0"/>
                        </a:moveTo>
                        <a:cubicBezTo>
                          <a:pt x="1972744" y="155896"/>
                          <a:pt x="2603570" y="98108"/>
                          <a:pt x="4642587" y="0"/>
                        </a:cubicBezTo>
                        <a:cubicBezTo>
                          <a:pt x="4663720" y="1069687"/>
                          <a:pt x="4608995" y="1253456"/>
                          <a:pt x="4642587" y="2221146"/>
                        </a:cubicBezTo>
                        <a:cubicBezTo>
                          <a:pt x="3410161" y="2240037"/>
                          <a:pt x="1855707" y="2362265"/>
                          <a:pt x="0" y="2221146"/>
                        </a:cubicBezTo>
                        <a:cubicBezTo>
                          <a:pt x="155256" y="1737054"/>
                          <a:pt x="-45830" y="9920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93CEC0-989B-47BC-7F48-9E889ED6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6200" y="-836505"/>
            <a:ext cx="3886200" cy="6572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6DF7C9-BF14-6BC0-A260-94AFEAAB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421118"/>
            <a:ext cx="1356442" cy="39513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553769-586E-8E3B-CF0E-9E7FC7C1E1B6}"/>
              </a:ext>
            </a:extLst>
          </p:cNvPr>
          <p:cNvSpPr/>
          <p:nvPr/>
        </p:nvSpPr>
        <p:spPr>
          <a:xfrm>
            <a:off x="733825" y="1479516"/>
            <a:ext cx="5553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몰입형 사이버 모의훈련을 위한 </a:t>
            </a:r>
            <a:r>
              <a:rPr lang="en-US" altLang="ko-KR" sz="1000" b="1" dirty="0">
                <a:solidFill>
                  <a:schemeClr val="bg1"/>
                </a:solidFill>
              </a:rPr>
              <a:t>AI </a:t>
            </a:r>
            <a:r>
              <a:rPr lang="ko-KR" altLang="en-US" sz="1000" b="1" dirty="0">
                <a:solidFill>
                  <a:schemeClr val="bg1"/>
                </a:solidFill>
              </a:rPr>
              <a:t>기반 온라인 사이버 레인지 학습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D2FE7637-4453-2CFE-8B59-B6DEE828D9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74" y="626223"/>
            <a:ext cx="389504" cy="389504"/>
          </a:xfrm>
          <a:prstGeom prst="rect">
            <a:avLst/>
          </a:prstGeom>
        </p:spPr>
      </p:pic>
      <p:sp>
        <p:nvSpPr>
          <p:cNvPr id="106" name="Rectangle 2">
            <a:extLst>
              <a:ext uri="{FF2B5EF4-FFF2-40B4-BE49-F238E27FC236}">
                <a16:creationId xmlns:a16="http://schemas.microsoft.com/office/drawing/2014/main" id="{23E75C6D-5C85-65F6-A0F8-8449CDB65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424" y="-1293705"/>
            <a:ext cx="990600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Notice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D017538-1F42-33FB-9C10-061AE6A662B0}"/>
              </a:ext>
            </a:extLst>
          </p:cNvPr>
          <p:cNvSpPr/>
          <p:nvPr/>
        </p:nvSpPr>
        <p:spPr>
          <a:xfrm>
            <a:off x="344321" y="1797596"/>
            <a:ext cx="1208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Battle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Rooms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B3DA8DEC-61D2-9A9F-ED09-8BF7E032A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33538" y="5789483"/>
            <a:ext cx="9906000" cy="5592524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AE2DDA7A-229A-0D00-53F7-A2F5F3F1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93470" y="-869843"/>
            <a:ext cx="8963025" cy="7239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951C0328-DED0-B81C-4D1E-A52A24B0E2A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03" y="9142225"/>
            <a:ext cx="1173246" cy="1173246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BB7B16E8-EFCB-9C58-D349-9B8022FDC1F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6" y="9015363"/>
            <a:ext cx="1356818" cy="13568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F9F1E5-B0FE-A889-CBC0-CFAAD23FB6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592867" y="1080409"/>
            <a:ext cx="7496175" cy="43434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19B089-898A-0D21-86AA-035B196AE714}"/>
              </a:ext>
            </a:extLst>
          </p:cNvPr>
          <p:cNvGrpSpPr/>
          <p:nvPr/>
        </p:nvGrpSpPr>
        <p:grpSpPr>
          <a:xfrm>
            <a:off x="599629" y="2190891"/>
            <a:ext cx="2877287" cy="1108569"/>
            <a:chOff x="729170" y="2190891"/>
            <a:chExt cx="2238471" cy="9028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99923AC-67A3-3C1C-0964-D665FB8E8D6E}"/>
                </a:ext>
              </a:extLst>
            </p:cNvPr>
            <p:cNvSpPr/>
            <p:nvPr/>
          </p:nvSpPr>
          <p:spPr>
            <a:xfrm>
              <a:off x="747872" y="2240081"/>
              <a:ext cx="2216308" cy="853639"/>
            </a:xfrm>
            <a:prstGeom prst="roundRect">
              <a:avLst/>
            </a:prstGeom>
            <a:solidFill>
              <a:srgbClr val="0B192A"/>
            </a:solidFill>
            <a:ln>
              <a:solidFill>
                <a:srgbClr val="286C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BE9A50C-7BD3-9A82-9CC5-01FCDC15E494}"/>
                </a:ext>
              </a:extLst>
            </p:cNvPr>
            <p:cNvSpPr/>
            <p:nvPr/>
          </p:nvSpPr>
          <p:spPr>
            <a:xfrm>
              <a:off x="729170" y="2190891"/>
              <a:ext cx="2238471" cy="230832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CBD8C0-3D40-3DF7-0145-26AF876010E2}"/>
                </a:ext>
              </a:extLst>
            </p:cNvPr>
            <p:cNvSpPr/>
            <p:nvPr/>
          </p:nvSpPr>
          <p:spPr>
            <a:xfrm>
              <a:off x="744411" y="2224473"/>
              <a:ext cx="833257" cy="187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기초 학습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71AFCC-12BA-C58E-A6AC-29823CE8C7C4}"/>
                </a:ext>
              </a:extLst>
            </p:cNvPr>
            <p:cNvSpPr/>
            <p:nvPr/>
          </p:nvSpPr>
          <p:spPr>
            <a:xfrm>
              <a:off x="2534346" y="2231756"/>
              <a:ext cx="427592" cy="17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쉬움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C84E2D3-8F10-9515-5D53-998A80154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159" y="2541752"/>
            <a:ext cx="686700" cy="675349"/>
          </a:xfrm>
          <a:prstGeom prst="rect">
            <a:avLst/>
          </a:prstGeom>
          <a:ln>
            <a:noFill/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D1B583-2FF3-E8D3-7C43-8BABA1344D70}"/>
              </a:ext>
            </a:extLst>
          </p:cNvPr>
          <p:cNvGrpSpPr/>
          <p:nvPr/>
        </p:nvGrpSpPr>
        <p:grpSpPr>
          <a:xfrm>
            <a:off x="3592092" y="2190891"/>
            <a:ext cx="2877287" cy="1108569"/>
            <a:chOff x="729170" y="2190891"/>
            <a:chExt cx="2238471" cy="90282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D6E87A7-1E4D-5639-54C0-75D6C4591D2C}"/>
                </a:ext>
              </a:extLst>
            </p:cNvPr>
            <p:cNvSpPr/>
            <p:nvPr/>
          </p:nvSpPr>
          <p:spPr>
            <a:xfrm>
              <a:off x="747872" y="2240081"/>
              <a:ext cx="2216308" cy="853639"/>
            </a:xfrm>
            <a:prstGeom prst="roundRect">
              <a:avLst/>
            </a:prstGeom>
            <a:solidFill>
              <a:srgbClr val="0B19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C4A79C-75DF-DC4F-56DA-50E24AE55AE4}"/>
                </a:ext>
              </a:extLst>
            </p:cNvPr>
            <p:cNvSpPr/>
            <p:nvPr/>
          </p:nvSpPr>
          <p:spPr>
            <a:xfrm>
              <a:off x="729170" y="2190891"/>
              <a:ext cx="2238471" cy="230832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F18A2D8-A86D-F2DB-E3A7-60169E5AA84F}"/>
                </a:ext>
              </a:extLst>
            </p:cNvPr>
            <p:cNvSpPr/>
            <p:nvPr/>
          </p:nvSpPr>
          <p:spPr>
            <a:xfrm>
              <a:off x="744411" y="2224473"/>
              <a:ext cx="833257" cy="187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캠페인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9470CF2-55E2-961C-90FB-4D76BB1AFB7C}"/>
                </a:ext>
              </a:extLst>
            </p:cNvPr>
            <p:cNvSpPr/>
            <p:nvPr/>
          </p:nvSpPr>
          <p:spPr>
            <a:xfrm>
              <a:off x="2534346" y="2231756"/>
              <a:ext cx="427592" cy="17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쉬움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686A8F9-E29F-1BC0-4C0F-442598C03987}"/>
              </a:ext>
            </a:extLst>
          </p:cNvPr>
          <p:cNvGrpSpPr/>
          <p:nvPr/>
        </p:nvGrpSpPr>
        <p:grpSpPr>
          <a:xfrm>
            <a:off x="599629" y="3493433"/>
            <a:ext cx="2877287" cy="1108569"/>
            <a:chOff x="729170" y="2190891"/>
            <a:chExt cx="2238471" cy="90282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ED32E45-E86E-5AB5-9CA1-066D8FC32E4C}"/>
                </a:ext>
              </a:extLst>
            </p:cNvPr>
            <p:cNvSpPr/>
            <p:nvPr/>
          </p:nvSpPr>
          <p:spPr>
            <a:xfrm>
              <a:off x="747872" y="2240081"/>
              <a:ext cx="2216308" cy="853639"/>
            </a:xfrm>
            <a:prstGeom prst="roundRect">
              <a:avLst/>
            </a:prstGeom>
            <a:solidFill>
              <a:srgbClr val="0B192A"/>
            </a:solidFill>
            <a:ln>
              <a:solidFill>
                <a:srgbClr val="286C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BFCE739-C2E3-7FDF-1C26-FECE5EF0C815}"/>
                </a:ext>
              </a:extLst>
            </p:cNvPr>
            <p:cNvSpPr/>
            <p:nvPr/>
          </p:nvSpPr>
          <p:spPr>
            <a:xfrm>
              <a:off x="729170" y="2190891"/>
              <a:ext cx="2238471" cy="230832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1BC4337-3961-2F78-F34F-782A128F6836}"/>
                </a:ext>
              </a:extLst>
            </p:cNvPr>
            <p:cNvSpPr/>
            <p:nvPr/>
          </p:nvSpPr>
          <p:spPr>
            <a:xfrm>
              <a:off x="744411" y="2224473"/>
              <a:ext cx="833257" cy="187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모의훈련수행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FC1C1B9-0BEE-31E9-562B-0F35D55FAD94}"/>
                </a:ext>
              </a:extLst>
            </p:cNvPr>
            <p:cNvSpPr/>
            <p:nvPr/>
          </p:nvSpPr>
          <p:spPr>
            <a:xfrm>
              <a:off x="2534346" y="2231756"/>
              <a:ext cx="427592" cy="17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쉬움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D6E269-0637-414E-2600-27FE5AC5458F}"/>
              </a:ext>
            </a:extLst>
          </p:cNvPr>
          <p:cNvGrpSpPr/>
          <p:nvPr/>
        </p:nvGrpSpPr>
        <p:grpSpPr>
          <a:xfrm>
            <a:off x="3592092" y="3493433"/>
            <a:ext cx="2877287" cy="1108569"/>
            <a:chOff x="729170" y="2190891"/>
            <a:chExt cx="2238471" cy="90282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D1B0D90-2908-2D5D-9F45-2E3ADF3349E9}"/>
                </a:ext>
              </a:extLst>
            </p:cNvPr>
            <p:cNvSpPr/>
            <p:nvPr/>
          </p:nvSpPr>
          <p:spPr>
            <a:xfrm>
              <a:off x="747872" y="2240081"/>
              <a:ext cx="2216308" cy="853639"/>
            </a:xfrm>
            <a:prstGeom prst="roundRect">
              <a:avLst/>
            </a:prstGeom>
            <a:solidFill>
              <a:srgbClr val="0B192A"/>
            </a:solidFill>
            <a:ln>
              <a:solidFill>
                <a:srgbClr val="286C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E7C56C-6B61-D98C-B3A5-13738D3B2409}"/>
                </a:ext>
              </a:extLst>
            </p:cNvPr>
            <p:cNvSpPr/>
            <p:nvPr/>
          </p:nvSpPr>
          <p:spPr>
            <a:xfrm>
              <a:off x="729170" y="2190891"/>
              <a:ext cx="2238471" cy="230832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4902B1-ED70-1015-7888-92F7480ABE1D}"/>
                </a:ext>
              </a:extLst>
            </p:cNvPr>
            <p:cNvSpPr/>
            <p:nvPr/>
          </p:nvSpPr>
          <p:spPr>
            <a:xfrm>
              <a:off x="744411" y="2224473"/>
              <a:ext cx="833257" cy="187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인텔분석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618C9B-D56F-6CC1-2145-EF1B4A5E3DDD}"/>
                </a:ext>
              </a:extLst>
            </p:cNvPr>
            <p:cNvSpPr/>
            <p:nvPr/>
          </p:nvSpPr>
          <p:spPr>
            <a:xfrm>
              <a:off x="2534346" y="2231756"/>
              <a:ext cx="427592" cy="17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쉬움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49A9FF0F-A19A-F714-3571-5F478038D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641" y="3803253"/>
            <a:ext cx="649090" cy="67706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31ECB6F-3093-4E52-0E71-B95F298BBA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7923" y="3844776"/>
            <a:ext cx="699451" cy="63230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9CD1954-656C-E5F7-960B-4D6D308911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9754" y="2549660"/>
            <a:ext cx="677068" cy="665876"/>
          </a:xfrm>
          <a:prstGeom prst="rect">
            <a:avLst/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32147F1E-520D-53B1-77C9-585E8FD201E2}"/>
              </a:ext>
            </a:extLst>
          </p:cNvPr>
          <p:cNvGrpSpPr/>
          <p:nvPr/>
        </p:nvGrpSpPr>
        <p:grpSpPr>
          <a:xfrm>
            <a:off x="1546413" y="2989966"/>
            <a:ext cx="863791" cy="262143"/>
            <a:chOff x="1625409" y="2989966"/>
            <a:chExt cx="863791" cy="262143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35409963-78BC-42ED-28ED-4BACF365EBEF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CAA7682-1722-9B0C-0D69-86121EEC1DC4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930B105-F8FE-855D-5374-5CD199B4D522}"/>
              </a:ext>
            </a:extLst>
          </p:cNvPr>
          <p:cNvGrpSpPr/>
          <p:nvPr/>
        </p:nvGrpSpPr>
        <p:grpSpPr>
          <a:xfrm>
            <a:off x="2481896" y="2989966"/>
            <a:ext cx="863791" cy="262143"/>
            <a:chOff x="1625409" y="2989966"/>
            <a:chExt cx="863791" cy="262143"/>
          </a:xfrm>
        </p:grpSpPr>
        <p:sp>
          <p:nvSpPr>
            <p:cNvPr id="80" name="사각형: 잘린 대각선 방향 모서리 79">
              <a:extLst>
                <a:ext uri="{FF2B5EF4-FFF2-40B4-BE49-F238E27FC236}">
                  <a16:creationId xmlns:a16="http://schemas.microsoft.com/office/drawing/2014/main" id="{6C1C4DE8-D3C2-BF6D-1D18-E7053BFAAD32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50A313E-4E51-847F-C38B-09A2C7342A29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1DD006C-FAF8-55F3-17F0-4FFEBA3D9996}"/>
              </a:ext>
            </a:extLst>
          </p:cNvPr>
          <p:cNvGrpSpPr/>
          <p:nvPr/>
        </p:nvGrpSpPr>
        <p:grpSpPr>
          <a:xfrm>
            <a:off x="4521104" y="2989966"/>
            <a:ext cx="863791" cy="262143"/>
            <a:chOff x="1625409" y="2989966"/>
            <a:chExt cx="863791" cy="262143"/>
          </a:xfrm>
        </p:grpSpPr>
        <p:sp>
          <p:nvSpPr>
            <p:cNvPr id="88" name="사각형: 잘린 대각선 방향 모서리 87">
              <a:extLst>
                <a:ext uri="{FF2B5EF4-FFF2-40B4-BE49-F238E27FC236}">
                  <a16:creationId xmlns:a16="http://schemas.microsoft.com/office/drawing/2014/main" id="{E4DCF217-471F-F9AC-2EED-88FC67DB1C45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BB4EC0D-FACF-4A43-A536-72DC09FF9619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84C58BF-C51E-7AE6-1D64-062D8E926391}"/>
              </a:ext>
            </a:extLst>
          </p:cNvPr>
          <p:cNvGrpSpPr/>
          <p:nvPr/>
        </p:nvGrpSpPr>
        <p:grpSpPr>
          <a:xfrm>
            <a:off x="5456587" y="2989966"/>
            <a:ext cx="863791" cy="262143"/>
            <a:chOff x="1625409" y="2989966"/>
            <a:chExt cx="863791" cy="262143"/>
          </a:xfrm>
        </p:grpSpPr>
        <p:sp>
          <p:nvSpPr>
            <p:cNvPr id="99" name="사각형: 잘린 대각선 방향 모서리 98">
              <a:extLst>
                <a:ext uri="{FF2B5EF4-FFF2-40B4-BE49-F238E27FC236}">
                  <a16:creationId xmlns:a16="http://schemas.microsoft.com/office/drawing/2014/main" id="{996C6384-DCFB-FA6E-4EEB-B6CB85781F08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2C4C63B-6B2F-7013-436B-495F101830A5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1C21BC5-A121-A843-EA2D-0EBDA037AC36}"/>
              </a:ext>
            </a:extLst>
          </p:cNvPr>
          <p:cNvGrpSpPr/>
          <p:nvPr/>
        </p:nvGrpSpPr>
        <p:grpSpPr>
          <a:xfrm>
            <a:off x="1546413" y="4265320"/>
            <a:ext cx="863791" cy="262143"/>
            <a:chOff x="1625409" y="2989966"/>
            <a:chExt cx="863791" cy="262143"/>
          </a:xfrm>
        </p:grpSpPr>
        <p:sp>
          <p:nvSpPr>
            <p:cNvPr id="103" name="사각형: 잘린 대각선 방향 모서리 102">
              <a:extLst>
                <a:ext uri="{FF2B5EF4-FFF2-40B4-BE49-F238E27FC236}">
                  <a16:creationId xmlns:a16="http://schemas.microsoft.com/office/drawing/2014/main" id="{5C2F7B93-C61B-F88C-09AA-5A3F2C16F336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708E176-CD34-2014-2E24-EE96BC5FFB01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412820-157D-A0CC-3CDC-8EE178A47D06}"/>
              </a:ext>
            </a:extLst>
          </p:cNvPr>
          <p:cNvGrpSpPr/>
          <p:nvPr/>
        </p:nvGrpSpPr>
        <p:grpSpPr>
          <a:xfrm>
            <a:off x="2481896" y="4265320"/>
            <a:ext cx="863791" cy="262143"/>
            <a:chOff x="1625409" y="2989966"/>
            <a:chExt cx="863791" cy="262143"/>
          </a:xfrm>
        </p:grpSpPr>
        <p:sp>
          <p:nvSpPr>
            <p:cNvPr id="109" name="사각형: 잘린 대각선 방향 모서리 108">
              <a:extLst>
                <a:ext uri="{FF2B5EF4-FFF2-40B4-BE49-F238E27FC236}">
                  <a16:creationId xmlns:a16="http://schemas.microsoft.com/office/drawing/2014/main" id="{5A96D015-0A1D-DC77-E70E-E758E4951FF9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64A87E8-64FF-6C7B-BE6A-D152F464C367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E003D3E-A903-4460-B7EE-72606E6FB3AC}"/>
              </a:ext>
            </a:extLst>
          </p:cNvPr>
          <p:cNvGrpSpPr/>
          <p:nvPr/>
        </p:nvGrpSpPr>
        <p:grpSpPr>
          <a:xfrm>
            <a:off x="4521104" y="4265320"/>
            <a:ext cx="863791" cy="262143"/>
            <a:chOff x="1625409" y="2989966"/>
            <a:chExt cx="863791" cy="262143"/>
          </a:xfrm>
        </p:grpSpPr>
        <p:sp>
          <p:nvSpPr>
            <p:cNvPr id="112" name="사각형: 잘린 대각선 방향 모서리 111">
              <a:extLst>
                <a:ext uri="{FF2B5EF4-FFF2-40B4-BE49-F238E27FC236}">
                  <a16:creationId xmlns:a16="http://schemas.microsoft.com/office/drawing/2014/main" id="{EF8ADD10-EB1B-FC7A-DBB5-3BB96791750B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2458C73-9A39-97E8-D2CC-EEA8465D0368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02EB40F-E6CB-B5F4-C1FB-D412419891F4}"/>
              </a:ext>
            </a:extLst>
          </p:cNvPr>
          <p:cNvGrpSpPr/>
          <p:nvPr/>
        </p:nvGrpSpPr>
        <p:grpSpPr>
          <a:xfrm>
            <a:off x="5456587" y="4265320"/>
            <a:ext cx="863791" cy="262143"/>
            <a:chOff x="1625409" y="2989966"/>
            <a:chExt cx="863791" cy="262143"/>
          </a:xfrm>
        </p:grpSpPr>
        <p:sp>
          <p:nvSpPr>
            <p:cNvPr id="116" name="사각형: 잘린 대각선 방향 모서리 115">
              <a:extLst>
                <a:ext uri="{FF2B5EF4-FFF2-40B4-BE49-F238E27FC236}">
                  <a16:creationId xmlns:a16="http://schemas.microsoft.com/office/drawing/2014/main" id="{22A08BE2-0742-035F-7141-B7968E51728C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974AD25-6609-934D-DB50-A70A828715D4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3F9246-6163-34D1-BC35-FBE35E2DD9D9}"/>
              </a:ext>
            </a:extLst>
          </p:cNvPr>
          <p:cNvSpPr/>
          <p:nvPr/>
        </p:nvSpPr>
        <p:spPr>
          <a:xfrm>
            <a:off x="1444483" y="2562424"/>
            <a:ext cx="1905780" cy="23083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리눅스의 기초를 학습합니다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7503412-CD9D-2A89-5F10-4372F4945971}"/>
              </a:ext>
            </a:extLst>
          </p:cNvPr>
          <p:cNvSpPr/>
          <p:nvPr/>
        </p:nvSpPr>
        <p:spPr>
          <a:xfrm>
            <a:off x="1444483" y="3905678"/>
            <a:ext cx="1905780" cy="23083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모의훈련을 수행합니다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F932673-C467-1018-BF13-665A82122FBC}"/>
              </a:ext>
            </a:extLst>
          </p:cNvPr>
          <p:cNvSpPr/>
          <p:nvPr/>
        </p:nvSpPr>
        <p:spPr>
          <a:xfrm>
            <a:off x="4430997" y="2562424"/>
            <a:ext cx="1905780" cy="23083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학습캠페인을 진행합니다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867AB1B-AC4E-0039-F728-B3C7E85347D1}"/>
              </a:ext>
            </a:extLst>
          </p:cNvPr>
          <p:cNvSpPr/>
          <p:nvPr/>
        </p:nvSpPr>
        <p:spPr>
          <a:xfrm>
            <a:off x="4430997" y="3909490"/>
            <a:ext cx="1905780" cy="23083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모의훈련 결과를 분석합니다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14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를 활용한 사이버 공격, 증가 불가피해 대책 필요 &lt; 기술 &lt; 기사본문 - AI타임스">
            <a:extLst>
              <a:ext uri="{FF2B5EF4-FFF2-40B4-BE49-F238E27FC236}">
                <a16:creationId xmlns:a16="http://schemas.microsoft.com/office/drawing/2014/main" id="{43BC3DBD-2131-FCD1-DC2E-6411C917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84" y="1312392"/>
            <a:ext cx="6427941" cy="506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44">
            <a:extLst>
              <a:ext uri="{FF2B5EF4-FFF2-40B4-BE49-F238E27FC236}">
                <a16:creationId xmlns:a16="http://schemas.microsoft.com/office/drawing/2014/main" id="{1D3BCBE8-AB67-E207-2A65-ACF39462C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5212" y="0"/>
            <a:ext cx="2441939" cy="214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249"/>
              </a:spcAft>
            </a:pPr>
            <a:r>
              <a:rPr lang="ko-KR" altLang="en-US" sz="1138" kern="0" spc="-4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모의훈련 초기 화면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B42BA1-4F91-9710-940E-138320B5F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Xxx-xxx-001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AE63968-9895-38B3-F564-C42B911D23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로그인 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E205E7A-EECD-9604-8ACA-5D01A1B7B7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과제명</a:t>
            </a:r>
            <a:endParaRPr lang="en-US" altLang="ko-KR" sz="1200" dirty="0"/>
          </a:p>
          <a:p>
            <a:pPr marL="0" indent="0">
              <a:buFont typeface="+mj-lt"/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연구개발기관 로고</a:t>
            </a:r>
            <a:endParaRPr lang="en-US" altLang="ko-KR" sz="1200" dirty="0"/>
          </a:p>
          <a:p>
            <a:pPr marL="0" indent="0">
              <a:buFont typeface="+mj-lt"/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/</a:t>
            </a:r>
            <a:r>
              <a:rPr lang="ko-KR" altLang="en-US" sz="1200" dirty="0"/>
              <a:t>패스워드 입력</a:t>
            </a:r>
            <a:endParaRPr lang="en-US" altLang="ko-KR" sz="1200" dirty="0"/>
          </a:p>
          <a:p>
            <a:pPr marL="0" indent="0">
              <a:buFont typeface="+mj-lt"/>
              <a:buNone/>
            </a:pPr>
            <a:r>
              <a:rPr lang="en-US" altLang="ko-KR" sz="1200" dirty="0"/>
              <a:t>4. [LOGIN]</a:t>
            </a:r>
            <a:r>
              <a:rPr lang="ko-KR" altLang="en-US" sz="1200" dirty="0"/>
              <a:t>버튼 클릭 시 </a:t>
            </a:r>
            <a:endParaRPr lang="en-US" altLang="ko-KR" sz="1200" dirty="0"/>
          </a:p>
          <a:p>
            <a:pPr marL="0" indent="0">
              <a:buFont typeface="+mj-lt"/>
              <a:buNone/>
            </a:pPr>
            <a:r>
              <a:rPr lang="en-US" altLang="ko-KR" dirty="0"/>
              <a:t>   </a:t>
            </a:r>
            <a:r>
              <a:rPr lang="ko-KR" altLang="en-US" sz="1200" dirty="0"/>
              <a:t>메인 화면으로 이동</a:t>
            </a:r>
            <a:endParaRPr lang="en-US" altLang="ko-KR" sz="1200" dirty="0"/>
          </a:p>
          <a:p>
            <a:pPr marL="0" indent="0">
              <a:buFont typeface="+mj-lt"/>
              <a:buNone/>
            </a:pPr>
            <a:r>
              <a:rPr lang="en-US" altLang="ko-KR" sz="1200" dirty="0"/>
              <a:t>5. ID</a:t>
            </a:r>
            <a:r>
              <a:rPr lang="ko-KR" altLang="en-US" sz="1200" dirty="0"/>
              <a:t>저장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9267F8-7821-D59B-9782-483523B1F36E}"/>
              </a:ext>
            </a:extLst>
          </p:cNvPr>
          <p:cNvSpPr/>
          <p:nvPr/>
        </p:nvSpPr>
        <p:spPr>
          <a:xfrm>
            <a:off x="560055" y="2398935"/>
            <a:ext cx="5993130" cy="7945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rPr>
              <a:t>몰입형 사이버 모의훈련을 위한 </a:t>
            </a:r>
            <a:r>
              <a:rPr lang="en-US" altLang="ko-KR" sz="2000" dirty="0"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rPr>
              <a:t>AI </a:t>
            </a:r>
            <a:r>
              <a:rPr lang="ko-KR" altLang="en-US" sz="2000" dirty="0"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rPr>
              <a:t>기반 온라인 </a:t>
            </a:r>
            <a:endParaRPr lang="en-US" altLang="ko-KR" sz="2000" dirty="0">
              <a:effectLst>
                <a:glow rad="127000">
                  <a:schemeClr val="bg1"/>
                </a:glow>
              </a:effectLst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dirty="0"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rPr>
              <a:t>사이버 레인지 학습 플랫폼 기술 개발</a:t>
            </a:r>
          </a:p>
        </p:txBody>
      </p:sp>
      <p:pic>
        <p:nvPicPr>
          <p:cNvPr id="21" name="Picture 67" descr="http://www.ji-in.co.kr/images/index_logo.gif">
            <a:hlinkClick r:id="rId4"/>
            <a:extLst>
              <a:ext uri="{FF2B5EF4-FFF2-40B4-BE49-F238E27FC236}">
                <a16:creationId xmlns:a16="http://schemas.microsoft.com/office/drawing/2014/main" id="{B76B608A-0819-9025-7523-8FBE0B2794F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60" y="3861048"/>
            <a:ext cx="1080000" cy="396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23" name="모서리가 둥근 직사각형 7">
            <a:extLst>
              <a:ext uri="{FF2B5EF4-FFF2-40B4-BE49-F238E27FC236}">
                <a16:creationId xmlns:a16="http://schemas.microsoft.com/office/drawing/2014/main" id="{CD25633F-41A6-DE00-8547-D175BE6E8D50}"/>
              </a:ext>
            </a:extLst>
          </p:cNvPr>
          <p:cNvSpPr/>
          <p:nvPr/>
        </p:nvSpPr>
        <p:spPr>
          <a:xfrm>
            <a:off x="2810307" y="4890251"/>
            <a:ext cx="180020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admin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모서리가 둥근 직사각형 21">
            <a:extLst>
              <a:ext uri="{FF2B5EF4-FFF2-40B4-BE49-F238E27FC236}">
                <a16:creationId xmlns:a16="http://schemas.microsoft.com/office/drawing/2014/main" id="{D1D2CA3F-CB79-AC58-8005-4FD8AA022AB8}"/>
              </a:ext>
            </a:extLst>
          </p:cNvPr>
          <p:cNvSpPr/>
          <p:nvPr/>
        </p:nvSpPr>
        <p:spPr>
          <a:xfrm>
            <a:off x="2810307" y="5322299"/>
            <a:ext cx="180020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********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CA9B06-51ED-8420-04BB-85E60808B860}"/>
              </a:ext>
            </a:extLst>
          </p:cNvPr>
          <p:cNvSpPr/>
          <p:nvPr/>
        </p:nvSpPr>
        <p:spPr>
          <a:xfrm>
            <a:off x="1231941" y="4695654"/>
            <a:ext cx="4694333" cy="13256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68A314-0B58-03E9-1425-713179A4A78F}"/>
              </a:ext>
            </a:extLst>
          </p:cNvPr>
          <p:cNvSpPr/>
          <p:nvPr/>
        </p:nvSpPr>
        <p:spPr>
          <a:xfrm>
            <a:off x="1568625" y="4870506"/>
            <a:ext cx="901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USER 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1409E1-E642-B706-02FF-A871640EE8F0}"/>
              </a:ext>
            </a:extLst>
          </p:cNvPr>
          <p:cNvSpPr/>
          <p:nvPr/>
        </p:nvSpPr>
        <p:spPr>
          <a:xfrm>
            <a:off x="1568624" y="5302554"/>
            <a:ext cx="1208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PASSWORD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839249-142C-3AA9-6CED-863FA6635F35}"/>
              </a:ext>
            </a:extLst>
          </p:cNvPr>
          <p:cNvSpPr/>
          <p:nvPr/>
        </p:nvSpPr>
        <p:spPr>
          <a:xfrm>
            <a:off x="634094" y="221118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①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1053A8-A80A-E3A3-B3B0-A99CCF37C5E1}"/>
              </a:ext>
            </a:extLst>
          </p:cNvPr>
          <p:cNvSpPr/>
          <p:nvPr/>
        </p:nvSpPr>
        <p:spPr>
          <a:xfrm>
            <a:off x="920552" y="461818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③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655FE9-F120-9388-8B14-72F811DD4233}"/>
              </a:ext>
            </a:extLst>
          </p:cNvPr>
          <p:cNvSpPr/>
          <p:nvPr/>
        </p:nvSpPr>
        <p:spPr>
          <a:xfrm>
            <a:off x="2562795" y="369157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B71C30A-BD0F-691A-844E-7C953ED1E978}"/>
              </a:ext>
            </a:extLst>
          </p:cNvPr>
          <p:cNvSpPr/>
          <p:nvPr/>
        </p:nvSpPr>
        <p:spPr>
          <a:xfrm>
            <a:off x="4757154" y="5013175"/>
            <a:ext cx="915926" cy="4531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84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LOGIN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D3B72C-FBAA-3906-9151-8331E8741EDF}"/>
              </a:ext>
            </a:extLst>
          </p:cNvPr>
          <p:cNvSpPr/>
          <p:nvPr/>
        </p:nvSpPr>
        <p:spPr>
          <a:xfrm>
            <a:off x="2952645" y="5687670"/>
            <a:ext cx="12082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ID</a:t>
            </a:r>
            <a:r>
              <a:rPr lang="ko-KR" altLang="en-US" sz="1100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1B09DE-C48E-99FF-C03A-70529B0A5C38}"/>
              </a:ext>
            </a:extLst>
          </p:cNvPr>
          <p:cNvSpPr/>
          <p:nvPr/>
        </p:nvSpPr>
        <p:spPr>
          <a:xfrm>
            <a:off x="2792760" y="5733280"/>
            <a:ext cx="180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V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00308D-8657-EE18-8D75-7E4E0E338835}"/>
              </a:ext>
            </a:extLst>
          </p:cNvPr>
          <p:cNvSpPr/>
          <p:nvPr/>
        </p:nvSpPr>
        <p:spPr>
          <a:xfrm>
            <a:off x="4592960" y="474663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④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9CBF94-F4D4-3157-1EE1-90855A579757}"/>
              </a:ext>
            </a:extLst>
          </p:cNvPr>
          <p:cNvSpPr/>
          <p:nvPr/>
        </p:nvSpPr>
        <p:spPr>
          <a:xfrm>
            <a:off x="2402910" y="561072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⑤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2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83F118-2F24-01B7-2F9F-82A0170B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395" y="1134181"/>
            <a:ext cx="6444031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3048B-4B9A-7BA9-5C38-15725209D172}"/>
              </a:ext>
            </a:extLst>
          </p:cNvPr>
          <p:cNvSpPr/>
          <p:nvPr/>
        </p:nvSpPr>
        <p:spPr>
          <a:xfrm>
            <a:off x="1688805" y="106035"/>
            <a:ext cx="6528390" cy="708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모의훈련 환경설정 화면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085589-69E4-28C0-86C6-B06D7A4128D5}"/>
              </a:ext>
            </a:extLst>
          </p:cNvPr>
          <p:cNvGrpSpPr/>
          <p:nvPr/>
        </p:nvGrpSpPr>
        <p:grpSpPr>
          <a:xfrm>
            <a:off x="2309021" y="2003534"/>
            <a:ext cx="5324021" cy="328778"/>
            <a:chOff x="1675408" y="4424506"/>
            <a:chExt cx="5324021" cy="310234"/>
          </a:xfrm>
        </p:grpSpPr>
        <p:sp>
          <p:nvSpPr>
            <p:cNvPr id="16" name="Hamburger Button">
              <a:extLst>
                <a:ext uri="{FF2B5EF4-FFF2-40B4-BE49-F238E27FC236}">
                  <a16:creationId xmlns:a16="http://schemas.microsoft.com/office/drawing/2014/main" id="{C39830A3-F96A-9D2D-1D31-B6FF021159D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75408" y="4542494"/>
              <a:ext cx="134040" cy="79587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Settings">
              <a:extLst>
                <a:ext uri="{FF2B5EF4-FFF2-40B4-BE49-F238E27FC236}">
                  <a16:creationId xmlns:a16="http://schemas.microsoft.com/office/drawing/2014/main" id="{5D521921-E13E-1B45-737E-FAF1D913C1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16218" y="4502502"/>
              <a:ext cx="151912" cy="15191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Nav Pane Background">
              <a:extLst>
                <a:ext uri="{FF2B5EF4-FFF2-40B4-BE49-F238E27FC236}">
                  <a16:creationId xmlns:a16="http://schemas.microsoft.com/office/drawing/2014/main" id="{BC2E1CDF-4CE3-94D7-2863-CA73E5CAC611}"/>
                </a:ext>
              </a:extLst>
            </p:cNvPr>
            <p:cNvSpPr>
              <a:spLocks/>
            </p:cNvSpPr>
            <p:nvPr/>
          </p:nvSpPr>
          <p:spPr>
            <a:xfrm>
              <a:off x="6195493" y="4424506"/>
              <a:ext cx="803936" cy="310234"/>
            </a:xfrm>
            <a:prstGeom prst="rect">
              <a:avLst/>
            </a:prstGeom>
            <a:solidFill>
              <a:srgbClr val="FAFBF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EE20BDF-31C0-DB47-992D-D5EC89456006}"/>
                </a:ext>
              </a:extLst>
            </p:cNvPr>
            <p:cNvGrpSpPr/>
            <p:nvPr/>
          </p:nvGrpSpPr>
          <p:grpSpPr>
            <a:xfrm>
              <a:off x="6250160" y="4485177"/>
              <a:ext cx="681520" cy="186344"/>
              <a:chOff x="6455037" y="2780296"/>
              <a:chExt cx="726442" cy="198627"/>
            </a:xfrm>
          </p:grpSpPr>
          <p:grpSp>
            <p:nvGrpSpPr>
              <p:cNvPr id="24" name="Profile Picture">
                <a:extLst>
                  <a:ext uri="{FF2B5EF4-FFF2-40B4-BE49-F238E27FC236}">
                    <a16:creationId xmlns:a16="http://schemas.microsoft.com/office/drawing/2014/main" id="{CC22E80F-EFD8-B30D-4A56-8766D778DA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5037" y="2780296"/>
                <a:ext cx="198627" cy="198627"/>
                <a:chOff x="5459192" y="1847688"/>
                <a:chExt cx="1371600" cy="1371600"/>
              </a:xfrm>
            </p:grpSpPr>
            <p:sp>
              <p:nvSpPr>
                <p:cNvPr id="26" name="Background">
                  <a:extLst>
                    <a:ext uri="{FF2B5EF4-FFF2-40B4-BE49-F238E27FC236}">
                      <a16:creationId xmlns:a16="http://schemas.microsoft.com/office/drawing/2014/main" id="{0EDD4A84-7011-C115-9EDF-951AA6A19A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59192" y="1847688"/>
                  <a:ext cx="1371600" cy="1371600"/>
                </a:xfrm>
                <a:prstGeom prst="ellipse">
                  <a:avLst/>
                </a:prstGeom>
                <a:solidFill>
                  <a:srgbClr val="8F8F8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5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" name="Profile Icon">
                  <a:extLst>
                    <a:ext uri="{FF2B5EF4-FFF2-40B4-BE49-F238E27FC236}">
                      <a16:creationId xmlns:a16="http://schemas.microsoft.com/office/drawing/2014/main" id="{7D33EAB9-151A-973E-1DEF-5EED2983F2F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861992" y="2209476"/>
                  <a:ext cx="566000" cy="648024"/>
                </a:xfrm>
                <a:custGeom>
                  <a:avLst/>
                  <a:gdLst>
                    <a:gd name="T0" fmla="*/ 201 w 400"/>
                    <a:gd name="T1" fmla="*/ 0 h 455"/>
                    <a:gd name="T2" fmla="*/ 60 w 400"/>
                    <a:gd name="T3" fmla="*/ 141 h 455"/>
                    <a:gd name="T4" fmla="*/ 138 w 400"/>
                    <a:gd name="T5" fmla="*/ 265 h 455"/>
                    <a:gd name="T6" fmla="*/ 0 w 400"/>
                    <a:gd name="T7" fmla="*/ 455 h 455"/>
                    <a:gd name="T8" fmla="*/ 26 w 400"/>
                    <a:gd name="T9" fmla="*/ 455 h 455"/>
                    <a:gd name="T10" fmla="*/ 201 w 400"/>
                    <a:gd name="T11" fmla="*/ 283 h 455"/>
                    <a:gd name="T12" fmla="*/ 375 w 400"/>
                    <a:gd name="T13" fmla="*/ 455 h 455"/>
                    <a:gd name="T14" fmla="*/ 400 w 400"/>
                    <a:gd name="T15" fmla="*/ 455 h 455"/>
                    <a:gd name="T16" fmla="*/ 263 w 400"/>
                    <a:gd name="T17" fmla="*/ 265 h 455"/>
                    <a:gd name="T18" fmla="*/ 340 w 400"/>
                    <a:gd name="T19" fmla="*/ 141 h 455"/>
                    <a:gd name="T20" fmla="*/ 201 w 400"/>
                    <a:gd name="T21" fmla="*/ 0 h 455"/>
                    <a:gd name="T22" fmla="*/ 201 w 400"/>
                    <a:gd name="T23" fmla="*/ 28 h 455"/>
                    <a:gd name="T24" fmla="*/ 312 w 400"/>
                    <a:gd name="T25" fmla="*/ 141 h 455"/>
                    <a:gd name="T26" fmla="*/ 201 w 400"/>
                    <a:gd name="T27" fmla="*/ 252 h 455"/>
                    <a:gd name="T28" fmla="*/ 88 w 400"/>
                    <a:gd name="T29" fmla="*/ 141 h 455"/>
                    <a:gd name="T30" fmla="*/ 201 w 400"/>
                    <a:gd name="T31" fmla="*/ 28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00" h="455">
                      <a:moveTo>
                        <a:pt x="201" y="0"/>
                      </a:moveTo>
                      <a:cubicBezTo>
                        <a:pt x="124" y="0"/>
                        <a:pt x="60" y="64"/>
                        <a:pt x="60" y="141"/>
                      </a:cubicBezTo>
                      <a:cubicBezTo>
                        <a:pt x="60" y="196"/>
                        <a:pt x="92" y="243"/>
                        <a:pt x="138" y="265"/>
                      </a:cubicBezTo>
                      <a:cubicBezTo>
                        <a:pt x="63" y="292"/>
                        <a:pt x="8" y="366"/>
                        <a:pt x="0" y="455"/>
                      </a:cubicBezTo>
                      <a:lnTo>
                        <a:pt x="26" y="455"/>
                      </a:lnTo>
                      <a:cubicBezTo>
                        <a:pt x="35" y="359"/>
                        <a:pt x="111" y="283"/>
                        <a:pt x="201" y="283"/>
                      </a:cubicBezTo>
                      <a:cubicBezTo>
                        <a:pt x="292" y="283"/>
                        <a:pt x="365" y="359"/>
                        <a:pt x="375" y="455"/>
                      </a:cubicBezTo>
                      <a:lnTo>
                        <a:pt x="400" y="455"/>
                      </a:lnTo>
                      <a:cubicBezTo>
                        <a:pt x="393" y="366"/>
                        <a:pt x="338" y="292"/>
                        <a:pt x="263" y="265"/>
                      </a:cubicBezTo>
                      <a:cubicBezTo>
                        <a:pt x="309" y="243"/>
                        <a:pt x="340" y="196"/>
                        <a:pt x="340" y="141"/>
                      </a:cubicBezTo>
                      <a:cubicBezTo>
                        <a:pt x="340" y="64"/>
                        <a:pt x="278" y="0"/>
                        <a:pt x="201" y="0"/>
                      </a:cubicBezTo>
                      <a:close/>
                      <a:moveTo>
                        <a:pt x="201" y="28"/>
                      </a:moveTo>
                      <a:cubicBezTo>
                        <a:pt x="263" y="28"/>
                        <a:pt x="312" y="79"/>
                        <a:pt x="312" y="141"/>
                      </a:cubicBezTo>
                      <a:cubicBezTo>
                        <a:pt x="312" y="203"/>
                        <a:pt x="263" y="252"/>
                        <a:pt x="201" y="252"/>
                      </a:cubicBezTo>
                      <a:cubicBezTo>
                        <a:pt x="139" y="252"/>
                        <a:pt x="88" y="203"/>
                        <a:pt x="88" y="141"/>
                      </a:cubicBezTo>
                      <a:cubicBezTo>
                        <a:pt x="88" y="79"/>
                        <a:pt x="139" y="28"/>
                        <a:pt x="201" y="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85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5" name="Body">
                <a:extLst>
                  <a:ext uri="{FF2B5EF4-FFF2-40B4-BE49-F238E27FC236}">
                    <a16:creationId xmlns:a16="http://schemas.microsoft.com/office/drawing/2014/main" id="{85F17CA4-507C-E2D2-7865-A0DF29AD1A64}"/>
                  </a:ext>
                </a:extLst>
              </p:cNvPr>
              <p:cNvSpPr txBox="1"/>
              <p:nvPr/>
            </p:nvSpPr>
            <p:spPr>
              <a:xfrm>
                <a:off x="6711596" y="2814207"/>
                <a:ext cx="469883" cy="13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:r>
                  <a:rPr lang="en-US" altLang="ko-KR" sz="8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O </a:t>
                </a:r>
                <a:r>
                  <a:rPr lang="en-US" altLang="ko-KR" sz="85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O</a:t>
                </a:r>
                <a:r>
                  <a:rPr lang="en-US" altLang="ko-KR" sz="8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85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O</a:t>
                </a:r>
                <a:r>
                  <a:rPr lang="en-US" altLang="ko-KR" sz="8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ko-KR" altLang="en-US" sz="8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님</a:t>
                </a:r>
                <a:endParaRPr lang="en-US" sz="8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" name="Body">
              <a:extLst>
                <a:ext uri="{FF2B5EF4-FFF2-40B4-BE49-F238E27FC236}">
                  <a16:creationId xmlns:a16="http://schemas.microsoft.com/office/drawing/2014/main" id="{86F60BFA-DD9B-D396-66DF-17ABDDA1047B}"/>
                </a:ext>
              </a:extLst>
            </p:cNvPr>
            <p:cNvSpPr txBox="1"/>
            <p:nvPr/>
          </p:nvSpPr>
          <p:spPr>
            <a:xfrm>
              <a:off x="1949749" y="4550026"/>
              <a:ext cx="779059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800" dirty="0">
                  <a:solidFill>
                    <a:prstClr val="black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Segoe UI" panose="020B0502040204020203" pitchFamily="34" charset="0"/>
                </a:rPr>
                <a:t>토폴로지 저작 도구</a:t>
              </a:r>
              <a:endParaRPr lang="en-US" sz="800" dirty="0">
                <a:solidFill>
                  <a:prstClr val="black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1" name="Body">
              <a:extLst>
                <a:ext uri="{FF2B5EF4-FFF2-40B4-BE49-F238E27FC236}">
                  <a16:creationId xmlns:a16="http://schemas.microsoft.com/office/drawing/2014/main" id="{08FD5555-E312-E72C-887F-A0BAD5FE82E2}"/>
                </a:ext>
              </a:extLst>
            </p:cNvPr>
            <p:cNvSpPr txBox="1"/>
            <p:nvPr/>
          </p:nvSpPr>
          <p:spPr>
            <a:xfrm>
              <a:off x="3005509" y="4578901"/>
              <a:ext cx="59952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600" b="1" dirty="0">
                  <a:solidFill>
                    <a:prstClr val="white">
                      <a:lumMod val="7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시나리오 저작 도구</a:t>
              </a:r>
              <a:endParaRPr lang="en-US" sz="600" b="1" dirty="0">
                <a:solidFill>
                  <a:prstClr val="white">
                    <a:lumMod val="75000"/>
                  </a:prst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Body">
              <a:extLst>
                <a:ext uri="{FF2B5EF4-FFF2-40B4-BE49-F238E27FC236}">
                  <a16:creationId xmlns:a16="http://schemas.microsoft.com/office/drawing/2014/main" id="{2FDA77DC-B63A-E027-1D1B-0FAB31AE0121}"/>
                </a:ext>
              </a:extLst>
            </p:cNvPr>
            <p:cNvSpPr txBox="1"/>
            <p:nvPr/>
          </p:nvSpPr>
          <p:spPr>
            <a:xfrm>
              <a:off x="4919861" y="4578901"/>
              <a:ext cx="66845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600" b="1" dirty="0">
                  <a:solidFill>
                    <a:prstClr val="white">
                      <a:lumMod val="7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시뮬레이션 엔진 연동</a:t>
              </a:r>
              <a:endParaRPr lang="en-US" sz="600" b="1" dirty="0">
                <a:solidFill>
                  <a:prstClr val="white">
                    <a:lumMod val="75000"/>
                  </a:prst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3" name="Body">
              <a:extLst>
                <a:ext uri="{FF2B5EF4-FFF2-40B4-BE49-F238E27FC236}">
                  <a16:creationId xmlns:a16="http://schemas.microsoft.com/office/drawing/2014/main" id="{10B4366B-4974-9807-1652-937C1EFD4A28}"/>
                </a:ext>
              </a:extLst>
            </p:cNvPr>
            <p:cNvSpPr txBox="1"/>
            <p:nvPr/>
          </p:nvSpPr>
          <p:spPr>
            <a:xfrm>
              <a:off x="3881733" y="4578901"/>
              <a:ext cx="761427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400"/>
                </a:spcAft>
              </a:pPr>
              <a:r>
                <a:rPr lang="ko-KR" altLang="en-US" sz="600" b="1" dirty="0">
                  <a:solidFill>
                    <a:prstClr val="white">
                      <a:lumMod val="7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전장환경 모델 관리 도구</a:t>
              </a:r>
              <a:endParaRPr lang="en-US" sz="600" b="1" dirty="0">
                <a:solidFill>
                  <a:prstClr val="white">
                    <a:lumMod val="75000"/>
                  </a:prst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8" name="Nav Pane Background">
            <a:extLst>
              <a:ext uri="{FF2B5EF4-FFF2-40B4-BE49-F238E27FC236}">
                <a16:creationId xmlns:a16="http://schemas.microsoft.com/office/drawing/2014/main" id="{5B2AB075-4635-2381-4C31-7952D690FCFE}"/>
              </a:ext>
            </a:extLst>
          </p:cNvPr>
          <p:cNvSpPr>
            <a:spLocks/>
          </p:cNvSpPr>
          <p:nvPr/>
        </p:nvSpPr>
        <p:spPr>
          <a:xfrm>
            <a:off x="2271074" y="2329619"/>
            <a:ext cx="5361968" cy="3003145"/>
          </a:xfrm>
          <a:prstGeom prst="rect">
            <a:avLst/>
          </a:prstGeom>
          <a:solidFill>
            <a:srgbClr val="F2F2F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le Background">
            <a:extLst>
              <a:ext uri="{FF2B5EF4-FFF2-40B4-BE49-F238E27FC236}">
                <a16:creationId xmlns:a16="http://schemas.microsoft.com/office/drawing/2014/main" id="{1ABF9566-8FF5-DBCC-544A-CF44C7511D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29360" y="2385400"/>
            <a:ext cx="5250177" cy="2896388"/>
          </a:xfrm>
          <a:prstGeom prst="rect">
            <a:avLst/>
          </a:prstGeom>
          <a:solidFill>
            <a:sysClr val="windowText" lastClr="000000"/>
          </a:solidFill>
          <a:ln w="0">
            <a:noFill/>
            <a:prstDash val="solid"/>
            <a:miter lim="800000"/>
            <a:headEnd/>
            <a:tailEnd/>
          </a:ln>
          <a:effectLst>
            <a:outerShdw blurRad="63500" algn="ctr" rotWithShape="0">
              <a:srgbClr val="808080">
                <a:alpha val="50000"/>
              </a:srgbClr>
            </a:outerShdw>
          </a:effectLst>
        </p:spPr>
        <p:txBody>
          <a:bodyPr vert="horz" wrap="square" lIns="54864" tIns="36576" rIns="54864" bIns="3657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prstClr val="white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Segoe UI" panose="020B0502040204020203" pitchFamily="34" charset="0"/>
              </a:rPr>
              <a:t>전장환경 모의 도구</a:t>
            </a:r>
            <a:endParaRPr lang="en-US" sz="700" dirty="0">
              <a:solidFill>
                <a:prstClr val="white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BE593F-4BDD-60AC-7455-9D2802751A49}"/>
              </a:ext>
            </a:extLst>
          </p:cNvPr>
          <p:cNvGrpSpPr/>
          <p:nvPr/>
        </p:nvGrpSpPr>
        <p:grpSpPr>
          <a:xfrm>
            <a:off x="2326462" y="2547835"/>
            <a:ext cx="5253076" cy="116339"/>
            <a:chOff x="1692849" y="4938107"/>
            <a:chExt cx="5253076" cy="109777"/>
          </a:xfrm>
        </p:grpSpPr>
        <p:sp>
          <p:nvSpPr>
            <p:cNvPr id="14" name="Subtitle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AD774C6-7B51-C548-E621-80582521C006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775762" y="4938107"/>
              <a:ext cx="291747" cy="87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cap="all" dirty="0">
                  <a:solidFill>
                    <a:prstClr val="white">
                      <a:lumMod val="7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자산 배치</a:t>
              </a:r>
              <a:endParaRPr lang="en-US" altLang="en-US" sz="600" cap="all" dirty="0">
                <a:solidFill>
                  <a:prstClr val="white">
                    <a:lumMod val="75000"/>
                  </a:prst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5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6CEFFFC7-947D-3B60-4B7E-6B46171F9BCE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692849" y="5047884"/>
              <a:ext cx="5253076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19EF0E-2BE1-82D3-89FD-9BD3364E4EB6}"/>
              </a:ext>
            </a:extLst>
          </p:cNvPr>
          <p:cNvGrpSpPr/>
          <p:nvPr/>
        </p:nvGrpSpPr>
        <p:grpSpPr>
          <a:xfrm>
            <a:off x="7498034" y="2385400"/>
            <a:ext cx="90006" cy="2896389"/>
            <a:chOff x="6864421" y="4784833"/>
            <a:chExt cx="90006" cy="273302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EBAB667-1EA4-DB5A-4418-EE90F04B28F6}"/>
                </a:ext>
              </a:extLst>
            </p:cNvPr>
            <p:cNvSpPr/>
            <p:nvPr/>
          </p:nvSpPr>
          <p:spPr>
            <a:xfrm>
              <a:off x="6864421" y="4784833"/>
              <a:ext cx="90006" cy="27330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 kern="0" dirty="0">
                <a:solidFill>
                  <a:prstClr val="white"/>
                </a:solidFill>
                <a:latin typeface="Arial" pitchFamily="34" charset="0"/>
                <a:ea typeface="HY견고딕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7C7A56-3DC0-C7F4-1F87-91DC92CB7F27}"/>
                </a:ext>
              </a:extLst>
            </p:cNvPr>
            <p:cNvSpPr/>
            <p:nvPr/>
          </p:nvSpPr>
          <p:spPr>
            <a:xfrm>
              <a:off x="6873424" y="6377981"/>
              <a:ext cx="72000" cy="21060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 kern="0" dirty="0">
                <a:solidFill>
                  <a:prstClr val="white"/>
                </a:solidFill>
                <a:latin typeface="Arial" pitchFamily="34" charset="0"/>
                <a:ea typeface="HY견고딕" pitchFamily="18" charset="-127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A78A8B0-232D-5E91-446D-31F9E1960AC2}"/>
              </a:ext>
            </a:extLst>
          </p:cNvPr>
          <p:cNvSpPr/>
          <p:nvPr/>
        </p:nvSpPr>
        <p:spPr>
          <a:xfrm>
            <a:off x="2324447" y="2662756"/>
            <a:ext cx="605859" cy="2613099"/>
          </a:xfrm>
          <a:prstGeom prst="rect">
            <a:avLst/>
          </a:prstGeom>
          <a:solidFill>
            <a:srgbClr val="FFFFFF">
              <a:alpha val="15000"/>
            </a:srgb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F7F3679-76A9-19CD-D83E-AD92E3F13938}"/>
              </a:ext>
            </a:extLst>
          </p:cNvPr>
          <p:cNvGrpSpPr/>
          <p:nvPr/>
        </p:nvGrpSpPr>
        <p:grpSpPr>
          <a:xfrm>
            <a:off x="2459531" y="2830721"/>
            <a:ext cx="335028" cy="2304256"/>
            <a:chOff x="1825918" y="5112879"/>
            <a:chExt cx="335028" cy="230425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2F5DF08-CBA0-DF73-2AD8-3CA054ED1047}"/>
                </a:ext>
              </a:extLst>
            </p:cNvPr>
            <p:cNvGrpSpPr/>
            <p:nvPr/>
          </p:nvGrpSpPr>
          <p:grpSpPr>
            <a:xfrm>
              <a:off x="1870490" y="5112879"/>
              <a:ext cx="245885" cy="370583"/>
              <a:chOff x="4924224" y="9568156"/>
              <a:chExt cx="245885" cy="370583"/>
            </a:xfrm>
          </p:grpSpPr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6C440EC3-0B6C-D549-9972-05292E466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12" t="6421" r="6405" b="6496"/>
              <a:stretch/>
            </p:blipFill>
            <p:spPr>
              <a:xfrm>
                <a:off x="4924224" y="9568156"/>
                <a:ext cx="245885" cy="245885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sp>
            <p:nvSpPr>
              <p:cNvPr id="100" name="Body">
                <a:extLst>
                  <a:ext uri="{FF2B5EF4-FFF2-40B4-BE49-F238E27FC236}">
                    <a16:creationId xmlns:a16="http://schemas.microsoft.com/office/drawing/2014/main" id="{80A398BF-017C-6F98-03FA-7D5421332E88}"/>
                  </a:ext>
                </a:extLst>
              </p:cNvPr>
              <p:cNvSpPr txBox="1"/>
              <p:nvPr/>
            </p:nvSpPr>
            <p:spPr>
              <a:xfrm>
                <a:off x="4926941" y="9846406"/>
                <a:ext cx="240450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400"/>
                  </a:spcAft>
                </a:pPr>
                <a:r>
                  <a:rPr lang="en-US" sz="600" b="1" dirty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Switch</a:t>
                </a: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76EBA2-75CA-50D1-EED4-3052EA50348C}"/>
                </a:ext>
              </a:extLst>
            </p:cNvPr>
            <p:cNvGrpSpPr/>
            <p:nvPr/>
          </p:nvGrpSpPr>
          <p:grpSpPr>
            <a:xfrm>
              <a:off x="1825918" y="6595373"/>
              <a:ext cx="335028" cy="370583"/>
              <a:chOff x="5568162" y="9568156"/>
              <a:chExt cx="335028" cy="370583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387B3F82-42E2-DCCA-2F6D-6CA9218B14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" t="8312" r="7931" b="8105"/>
              <a:stretch/>
            </p:blipFill>
            <p:spPr>
              <a:xfrm>
                <a:off x="5612734" y="9568156"/>
                <a:ext cx="245885" cy="245885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sp>
            <p:nvSpPr>
              <p:cNvPr id="98" name="Body">
                <a:extLst>
                  <a:ext uri="{FF2B5EF4-FFF2-40B4-BE49-F238E27FC236}">
                    <a16:creationId xmlns:a16="http://schemas.microsoft.com/office/drawing/2014/main" id="{2E2AE9A2-DB92-EAEB-A4D2-116AD75EBE36}"/>
                  </a:ext>
                </a:extLst>
              </p:cNvPr>
              <p:cNvSpPr txBox="1"/>
              <p:nvPr/>
            </p:nvSpPr>
            <p:spPr>
              <a:xfrm>
                <a:off x="5568162" y="9846406"/>
                <a:ext cx="335028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400"/>
                  </a:spcAft>
                </a:pPr>
                <a:r>
                  <a:rPr lang="en-US" sz="600" b="1" dirty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Database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A22566-EF7B-07AE-F3A7-CBAE4CB1E257}"/>
                </a:ext>
              </a:extLst>
            </p:cNvPr>
            <p:cNvGrpSpPr/>
            <p:nvPr/>
          </p:nvGrpSpPr>
          <p:grpSpPr>
            <a:xfrm>
              <a:off x="1870490" y="6015235"/>
              <a:ext cx="245885" cy="499543"/>
              <a:chOff x="6016545" y="9439196"/>
              <a:chExt cx="245885" cy="499543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FE139B71-C00B-5150-B1FE-5372732EA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20" t="1954" r="17752" b="1351"/>
              <a:stretch/>
            </p:blipFill>
            <p:spPr>
              <a:xfrm>
                <a:off x="6016545" y="9439196"/>
                <a:ext cx="245885" cy="374845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sp>
            <p:nvSpPr>
              <p:cNvPr id="96" name="Body">
                <a:extLst>
                  <a:ext uri="{FF2B5EF4-FFF2-40B4-BE49-F238E27FC236}">
                    <a16:creationId xmlns:a16="http://schemas.microsoft.com/office/drawing/2014/main" id="{52FA1183-6718-8147-45FA-90E148B5F9B8}"/>
                  </a:ext>
                </a:extLst>
              </p:cNvPr>
              <p:cNvSpPr txBox="1"/>
              <p:nvPr/>
            </p:nvSpPr>
            <p:spPr>
              <a:xfrm>
                <a:off x="6024872" y="9846406"/>
                <a:ext cx="229230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400"/>
                  </a:spcAft>
                </a:pPr>
                <a:r>
                  <a:rPr lang="en-US" sz="600" b="1" dirty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Server</a:t>
                </a: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F74F1A-E5D5-E82C-0374-B424C8288BBE}"/>
                </a:ext>
              </a:extLst>
            </p:cNvPr>
            <p:cNvGrpSpPr/>
            <p:nvPr/>
          </p:nvGrpSpPr>
          <p:grpSpPr>
            <a:xfrm>
              <a:off x="1870490" y="5564057"/>
              <a:ext cx="245885" cy="370583"/>
              <a:chOff x="4305835" y="9568156"/>
              <a:chExt cx="245885" cy="370583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C8DBCD29-279E-961B-7D40-98F915037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835" y="9568156"/>
                <a:ext cx="245885" cy="245885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sp>
            <p:nvSpPr>
              <p:cNvPr id="94" name="Body">
                <a:extLst>
                  <a:ext uri="{FF2B5EF4-FFF2-40B4-BE49-F238E27FC236}">
                    <a16:creationId xmlns:a16="http://schemas.microsoft.com/office/drawing/2014/main" id="{BCB27705-44F0-C2C3-2E11-DC9CBA6BBE9D}"/>
                  </a:ext>
                </a:extLst>
              </p:cNvPr>
              <p:cNvSpPr txBox="1"/>
              <p:nvPr/>
            </p:nvSpPr>
            <p:spPr>
              <a:xfrm>
                <a:off x="4353436" y="9846406"/>
                <a:ext cx="150682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400"/>
                  </a:spcAft>
                </a:pPr>
                <a:r>
                  <a:rPr lang="en-US" sz="600" b="1" dirty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F/W</a:t>
                </a: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D49ECD2-0FE3-838F-A05F-CDF60F51BEA0}"/>
                </a:ext>
              </a:extLst>
            </p:cNvPr>
            <p:cNvGrpSpPr/>
            <p:nvPr/>
          </p:nvGrpSpPr>
          <p:grpSpPr>
            <a:xfrm>
              <a:off x="1870490" y="7046552"/>
              <a:ext cx="245885" cy="370583"/>
              <a:chOff x="2929555" y="9568156"/>
              <a:chExt cx="245885" cy="370583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A319B0C2-4045-6EBA-FCCA-3E541A085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9555" y="9568156"/>
                <a:ext cx="245885" cy="245885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sp>
            <p:nvSpPr>
              <p:cNvPr id="92" name="Body">
                <a:extLst>
                  <a:ext uri="{FF2B5EF4-FFF2-40B4-BE49-F238E27FC236}">
                    <a16:creationId xmlns:a16="http://schemas.microsoft.com/office/drawing/2014/main" id="{396CEBF9-0BFF-51CF-DEA3-85A1D2BA8C71}"/>
                  </a:ext>
                </a:extLst>
              </p:cNvPr>
              <p:cNvSpPr txBox="1"/>
              <p:nvPr/>
            </p:nvSpPr>
            <p:spPr>
              <a:xfrm>
                <a:off x="2946699" y="9846406"/>
                <a:ext cx="211597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400"/>
                  </a:spcAft>
                </a:pPr>
                <a:r>
                  <a:rPr lang="en-US" sz="600" b="1" dirty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Client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305D980-AF49-487F-1FBD-496DA25BF8D2}"/>
              </a:ext>
            </a:extLst>
          </p:cNvPr>
          <p:cNvGrpSpPr/>
          <p:nvPr/>
        </p:nvGrpSpPr>
        <p:grpSpPr>
          <a:xfrm>
            <a:off x="3045298" y="2863496"/>
            <a:ext cx="3954911" cy="2224641"/>
            <a:chOff x="2618743" y="5050490"/>
            <a:chExt cx="3954911" cy="2224641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5F2BDBBE-A0A6-963C-3987-C4744381F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0" t="4587" r="7188" b="10705"/>
            <a:stretch/>
          </p:blipFill>
          <p:spPr>
            <a:xfrm>
              <a:off x="5463082" y="5658271"/>
              <a:ext cx="270474" cy="264374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73044B40-3905-849E-D43F-1D04C1356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270" y="5742120"/>
              <a:ext cx="270474" cy="270474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B956D73-89CE-2BA1-79AA-E37EC0334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" t="6421" r="6405" b="6496"/>
            <a:stretch/>
          </p:blipFill>
          <p:spPr>
            <a:xfrm>
              <a:off x="2618743" y="6033553"/>
              <a:ext cx="270474" cy="270474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5B9B53D-2B4D-BA07-0E3D-55F2F4A27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0" t="1954" r="17752" b="1351"/>
            <a:stretch/>
          </p:blipFill>
          <p:spPr>
            <a:xfrm>
              <a:off x="5754217" y="6076601"/>
              <a:ext cx="270474" cy="41233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4EF4DBC2-FFEC-9BC8-CD44-2F7320AAC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395" y="5050490"/>
              <a:ext cx="270474" cy="270474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B5B41CD-C18A-A37F-520A-F450BBC6D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" t="6421" r="6405" b="6496"/>
            <a:stretch/>
          </p:blipFill>
          <p:spPr>
            <a:xfrm>
              <a:off x="3989586" y="6714610"/>
              <a:ext cx="270474" cy="270474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28408372-B99A-0E7E-E11F-42124DB2C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0" t="1954" r="17752" b="1351"/>
            <a:stretch/>
          </p:blipFill>
          <p:spPr>
            <a:xfrm>
              <a:off x="6303180" y="6560581"/>
              <a:ext cx="270474" cy="41233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6B777755-8D21-E691-2DDC-FF96DD4CE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"/>
            <a:stretch/>
          </p:blipFill>
          <p:spPr>
            <a:xfrm>
              <a:off x="5388197" y="5164805"/>
              <a:ext cx="270474" cy="268792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7583F1EC-0C80-1FA2-4901-FAE78A8B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6" t="8312" r="7931" b="8105"/>
            <a:stretch/>
          </p:blipFill>
          <p:spPr>
            <a:xfrm>
              <a:off x="5371259" y="7004657"/>
              <a:ext cx="270474" cy="270474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cxnSp>
          <p:nvCxnSpPr>
            <p:cNvPr id="111" name="직선 연결선[R] 270">
              <a:extLst>
                <a:ext uri="{FF2B5EF4-FFF2-40B4-BE49-F238E27FC236}">
                  <a16:creationId xmlns:a16="http://schemas.microsoft.com/office/drawing/2014/main" id="{71F8A642-FA02-DC64-B859-E8D378815507}"/>
                </a:ext>
              </a:extLst>
            </p:cNvPr>
            <p:cNvCxnSpPr>
              <a:cxnSpLocks/>
              <a:stCxn id="103" idx="1"/>
              <a:endCxn id="104" idx="3"/>
            </p:cNvCxnSpPr>
            <p:nvPr/>
          </p:nvCxnSpPr>
          <p:spPr>
            <a:xfrm flipH="1">
              <a:off x="2889217" y="5877357"/>
              <a:ext cx="642053" cy="291433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270">
              <a:extLst>
                <a:ext uri="{FF2B5EF4-FFF2-40B4-BE49-F238E27FC236}">
                  <a16:creationId xmlns:a16="http://schemas.microsoft.com/office/drawing/2014/main" id="{62DCE77A-5DDF-2542-5406-9823948A0399}"/>
                </a:ext>
              </a:extLst>
            </p:cNvPr>
            <p:cNvCxnSpPr>
              <a:cxnSpLocks/>
              <a:stCxn id="107" idx="1"/>
              <a:endCxn id="103" idx="3"/>
            </p:cNvCxnSpPr>
            <p:nvPr/>
          </p:nvCxnSpPr>
          <p:spPr>
            <a:xfrm flipH="1" flipV="1">
              <a:off x="3801744" y="5877357"/>
              <a:ext cx="187842" cy="972490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24EFFFAA-C2FE-6359-1447-2F84F4C31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" t="6421" r="6405" b="6496"/>
            <a:stretch/>
          </p:blipFill>
          <p:spPr>
            <a:xfrm>
              <a:off x="4353224" y="5635218"/>
              <a:ext cx="270474" cy="270474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cxnSp>
          <p:nvCxnSpPr>
            <p:cNvPr id="114" name="직선 연결선[R] 270">
              <a:extLst>
                <a:ext uri="{FF2B5EF4-FFF2-40B4-BE49-F238E27FC236}">
                  <a16:creationId xmlns:a16="http://schemas.microsoft.com/office/drawing/2014/main" id="{927FB09B-89D2-A41C-085E-8549D99FD28F}"/>
                </a:ext>
              </a:extLst>
            </p:cNvPr>
            <p:cNvCxnSpPr>
              <a:cxnSpLocks/>
              <a:stCxn id="113" idx="1"/>
              <a:endCxn id="103" idx="3"/>
            </p:cNvCxnSpPr>
            <p:nvPr/>
          </p:nvCxnSpPr>
          <p:spPr>
            <a:xfrm flipH="1">
              <a:off x="3801744" y="5770455"/>
              <a:ext cx="551480" cy="106902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270">
              <a:extLst>
                <a:ext uri="{FF2B5EF4-FFF2-40B4-BE49-F238E27FC236}">
                  <a16:creationId xmlns:a16="http://schemas.microsoft.com/office/drawing/2014/main" id="{1D4DC6DB-C83D-C3BE-0F56-E377A4F6C115}"/>
                </a:ext>
              </a:extLst>
            </p:cNvPr>
            <p:cNvCxnSpPr>
              <a:cxnSpLocks/>
              <a:stCxn id="105" idx="1"/>
              <a:endCxn id="107" idx="3"/>
            </p:cNvCxnSpPr>
            <p:nvPr/>
          </p:nvCxnSpPr>
          <p:spPr>
            <a:xfrm flipH="1">
              <a:off x="4260060" y="6282766"/>
              <a:ext cx="1494157" cy="567081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270">
              <a:extLst>
                <a:ext uri="{FF2B5EF4-FFF2-40B4-BE49-F238E27FC236}">
                  <a16:creationId xmlns:a16="http://schemas.microsoft.com/office/drawing/2014/main" id="{60A75D23-21EA-29DA-F222-F736E81EFCF0}"/>
                </a:ext>
              </a:extLst>
            </p:cNvPr>
            <p:cNvCxnSpPr>
              <a:cxnSpLocks/>
              <a:stCxn id="110" idx="1"/>
              <a:endCxn id="107" idx="3"/>
            </p:cNvCxnSpPr>
            <p:nvPr/>
          </p:nvCxnSpPr>
          <p:spPr>
            <a:xfrm flipH="1" flipV="1">
              <a:off x="4260060" y="6849847"/>
              <a:ext cx="1111199" cy="290047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270">
              <a:extLst>
                <a:ext uri="{FF2B5EF4-FFF2-40B4-BE49-F238E27FC236}">
                  <a16:creationId xmlns:a16="http://schemas.microsoft.com/office/drawing/2014/main" id="{98B3D1B3-618D-A1C4-DB2E-E30FE4ED8171}"/>
                </a:ext>
              </a:extLst>
            </p:cNvPr>
            <p:cNvCxnSpPr>
              <a:cxnSpLocks/>
              <a:stCxn id="108" idx="1"/>
              <a:endCxn id="107" idx="3"/>
            </p:cNvCxnSpPr>
            <p:nvPr/>
          </p:nvCxnSpPr>
          <p:spPr>
            <a:xfrm flipH="1">
              <a:off x="4260060" y="6766746"/>
              <a:ext cx="2043120" cy="83101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CFC42620-3CB3-EED1-D70C-0EEA372FA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377" y="5070465"/>
              <a:ext cx="270474" cy="270474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2Left"/>
              <a:lightRig rig="threePt" dir="t"/>
            </a:scene3d>
            <a:sp3d prstMaterial="metal">
              <a:bevelT/>
            </a:sp3d>
          </p:spPr>
        </p:pic>
        <p:cxnSp>
          <p:nvCxnSpPr>
            <p:cNvPr id="119" name="직선 연결선[R] 270">
              <a:extLst>
                <a:ext uri="{FF2B5EF4-FFF2-40B4-BE49-F238E27FC236}">
                  <a16:creationId xmlns:a16="http://schemas.microsoft.com/office/drawing/2014/main" id="{C8C86F58-CDCD-CB76-025F-97DA40B7B472}"/>
                </a:ext>
              </a:extLst>
            </p:cNvPr>
            <p:cNvCxnSpPr>
              <a:cxnSpLocks/>
              <a:stCxn id="118" idx="2"/>
              <a:endCxn id="113" idx="0"/>
            </p:cNvCxnSpPr>
            <p:nvPr/>
          </p:nvCxnSpPr>
          <p:spPr>
            <a:xfrm>
              <a:off x="4162614" y="5340939"/>
              <a:ext cx="325847" cy="294279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270">
              <a:extLst>
                <a:ext uri="{FF2B5EF4-FFF2-40B4-BE49-F238E27FC236}">
                  <a16:creationId xmlns:a16="http://schemas.microsoft.com/office/drawing/2014/main" id="{85918582-9CAB-CB50-220A-901D81DB3B6D}"/>
                </a:ext>
              </a:extLst>
            </p:cNvPr>
            <p:cNvCxnSpPr>
              <a:cxnSpLocks/>
              <a:stCxn id="106" idx="2"/>
              <a:endCxn id="113" idx="0"/>
            </p:cNvCxnSpPr>
            <p:nvPr/>
          </p:nvCxnSpPr>
          <p:spPr>
            <a:xfrm flipH="1">
              <a:off x="4488461" y="5320964"/>
              <a:ext cx="370171" cy="314254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270">
              <a:extLst>
                <a:ext uri="{FF2B5EF4-FFF2-40B4-BE49-F238E27FC236}">
                  <a16:creationId xmlns:a16="http://schemas.microsoft.com/office/drawing/2014/main" id="{0EEDBDE5-4CEC-52AE-F5C4-06F154B8A1FB}"/>
                </a:ext>
              </a:extLst>
            </p:cNvPr>
            <p:cNvCxnSpPr>
              <a:cxnSpLocks/>
              <a:stCxn id="113" idx="3"/>
              <a:endCxn id="109" idx="1"/>
            </p:cNvCxnSpPr>
            <p:nvPr/>
          </p:nvCxnSpPr>
          <p:spPr>
            <a:xfrm flipV="1">
              <a:off x="4623698" y="5299201"/>
              <a:ext cx="764499" cy="471254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270">
              <a:extLst>
                <a:ext uri="{FF2B5EF4-FFF2-40B4-BE49-F238E27FC236}">
                  <a16:creationId xmlns:a16="http://schemas.microsoft.com/office/drawing/2014/main" id="{D5A256B7-C951-C540-A813-917098BAF7AF}"/>
                </a:ext>
              </a:extLst>
            </p:cNvPr>
            <p:cNvCxnSpPr>
              <a:cxnSpLocks/>
              <a:stCxn id="113" idx="3"/>
              <a:endCxn id="102" idx="1"/>
            </p:cNvCxnSpPr>
            <p:nvPr/>
          </p:nvCxnSpPr>
          <p:spPr>
            <a:xfrm>
              <a:off x="4623698" y="5770455"/>
              <a:ext cx="839384" cy="20003"/>
            </a:xfrm>
            <a:prstGeom prst="line">
              <a:avLst/>
            </a:prstGeom>
            <a:ln w="9525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AD410CA-DD93-284B-273F-D86FA9A71616}"/>
              </a:ext>
            </a:extLst>
          </p:cNvPr>
          <p:cNvGrpSpPr/>
          <p:nvPr/>
        </p:nvGrpSpPr>
        <p:grpSpPr>
          <a:xfrm>
            <a:off x="6508976" y="2682152"/>
            <a:ext cx="963493" cy="809491"/>
            <a:chOff x="5875363" y="5128558"/>
            <a:chExt cx="963493" cy="809491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1720099-10B6-2E07-D9EC-BCA538BCCEC8}"/>
                </a:ext>
              </a:extLst>
            </p:cNvPr>
            <p:cNvSpPr/>
            <p:nvPr/>
          </p:nvSpPr>
          <p:spPr>
            <a:xfrm>
              <a:off x="5875363" y="5128558"/>
              <a:ext cx="963493" cy="809491"/>
            </a:xfrm>
            <a:prstGeom prst="rect">
              <a:avLst/>
            </a:prstGeom>
            <a:solidFill>
              <a:srgbClr val="FFFFFF">
                <a:alpha val="25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13745F3-E411-27F4-DADB-B27ADF21F2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19727" y="5260280"/>
              <a:ext cx="865940" cy="532561"/>
              <a:chOff x="2618743" y="5050490"/>
              <a:chExt cx="3617248" cy="2224641"/>
            </a:xfrm>
          </p:grpSpPr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E3701B8C-D4E0-638A-1C3F-650A73892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0" t="4587" r="7188" b="10705"/>
              <a:stretch/>
            </p:blipFill>
            <p:spPr>
              <a:xfrm>
                <a:off x="5463082" y="5658271"/>
                <a:ext cx="270474" cy="264374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0C04A73A-9D29-61FE-A460-DADEA98BF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1270" y="5742120"/>
                <a:ext cx="270474" cy="270474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ECA23150-ED84-1FB5-8423-116144BF14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12" t="6421" r="6405" b="6496"/>
              <a:stretch/>
            </p:blipFill>
            <p:spPr>
              <a:xfrm>
                <a:off x="2618743" y="6033553"/>
                <a:ext cx="270474" cy="270474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E884B1B4-632C-27F6-D4C5-3DF8910476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20" t="1954" r="17752" b="1351"/>
              <a:stretch/>
            </p:blipFill>
            <p:spPr>
              <a:xfrm>
                <a:off x="5584919" y="6144198"/>
                <a:ext cx="270474" cy="412330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E041FAA3-FFEF-D7C2-A029-16993C38B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3395" y="5050490"/>
                <a:ext cx="270474" cy="270474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5EEAA02A-39F2-ED03-3211-35614F3A9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12" t="6421" r="6405" b="6496"/>
              <a:stretch/>
            </p:blipFill>
            <p:spPr>
              <a:xfrm>
                <a:off x="4340420" y="6586465"/>
                <a:ext cx="270474" cy="270474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5C01C98F-046D-EE7A-452A-C62C4F22D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20" t="1954" r="17752" b="1351"/>
              <a:stretch/>
            </p:blipFill>
            <p:spPr>
              <a:xfrm>
                <a:off x="5965517" y="6504364"/>
                <a:ext cx="270474" cy="412330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4D68BD08-7394-FE5A-8BF7-4EA0DBF5A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2"/>
              <a:stretch/>
            </p:blipFill>
            <p:spPr>
              <a:xfrm>
                <a:off x="5388197" y="5164805"/>
                <a:ext cx="270474" cy="268792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A5C24092-79C6-06C1-2C9E-F8CC59DE21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6" t="8312" r="7931" b="8105"/>
              <a:stretch/>
            </p:blipFill>
            <p:spPr>
              <a:xfrm>
                <a:off x="5371259" y="7004657"/>
                <a:ext cx="270474" cy="270474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cxnSp>
            <p:nvCxnSpPr>
              <p:cNvPr id="136" name="직선 연결선[R] 270">
                <a:extLst>
                  <a:ext uri="{FF2B5EF4-FFF2-40B4-BE49-F238E27FC236}">
                    <a16:creationId xmlns:a16="http://schemas.microsoft.com/office/drawing/2014/main" id="{52FCBE3B-86DE-EBFA-FB89-AF1818C3F96B}"/>
                  </a:ext>
                </a:extLst>
              </p:cNvPr>
              <p:cNvCxnSpPr>
                <a:cxnSpLocks/>
                <a:stCxn id="128" idx="1"/>
                <a:endCxn id="129" idx="3"/>
              </p:cNvCxnSpPr>
              <p:nvPr/>
            </p:nvCxnSpPr>
            <p:spPr>
              <a:xfrm flipH="1">
                <a:off x="2889217" y="5877357"/>
                <a:ext cx="642053" cy="291433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[R] 270">
                <a:extLst>
                  <a:ext uri="{FF2B5EF4-FFF2-40B4-BE49-F238E27FC236}">
                    <a16:creationId xmlns:a16="http://schemas.microsoft.com/office/drawing/2014/main" id="{43484970-ACE5-BB49-6C96-A103D417D50C}"/>
                  </a:ext>
                </a:extLst>
              </p:cNvPr>
              <p:cNvCxnSpPr>
                <a:cxnSpLocks/>
                <a:stCxn id="132" idx="1"/>
                <a:endCxn id="128" idx="3"/>
              </p:cNvCxnSpPr>
              <p:nvPr/>
            </p:nvCxnSpPr>
            <p:spPr>
              <a:xfrm flipH="1" flipV="1">
                <a:off x="3801744" y="5877357"/>
                <a:ext cx="538676" cy="844345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D29FC463-BB45-0673-A6F5-C6D18CE424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12" t="6421" r="6405" b="6496"/>
              <a:stretch/>
            </p:blipFill>
            <p:spPr>
              <a:xfrm>
                <a:off x="4353224" y="5635218"/>
                <a:ext cx="270474" cy="270474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cxnSp>
            <p:nvCxnSpPr>
              <p:cNvPr id="139" name="직선 연결선[R] 270">
                <a:extLst>
                  <a:ext uri="{FF2B5EF4-FFF2-40B4-BE49-F238E27FC236}">
                    <a16:creationId xmlns:a16="http://schemas.microsoft.com/office/drawing/2014/main" id="{7F992A7F-D8AD-61BD-106B-DFB91F38045D}"/>
                  </a:ext>
                </a:extLst>
              </p:cNvPr>
              <p:cNvCxnSpPr>
                <a:cxnSpLocks/>
                <a:stCxn id="138" idx="1"/>
                <a:endCxn id="128" idx="3"/>
              </p:cNvCxnSpPr>
              <p:nvPr/>
            </p:nvCxnSpPr>
            <p:spPr>
              <a:xfrm flipH="1">
                <a:off x="3801744" y="5770455"/>
                <a:ext cx="551480" cy="106902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[R] 270">
                <a:extLst>
                  <a:ext uri="{FF2B5EF4-FFF2-40B4-BE49-F238E27FC236}">
                    <a16:creationId xmlns:a16="http://schemas.microsoft.com/office/drawing/2014/main" id="{8998142F-1FFC-8CBF-4D44-E96EC08DAA7B}"/>
                  </a:ext>
                </a:extLst>
              </p:cNvPr>
              <p:cNvCxnSpPr>
                <a:cxnSpLocks/>
                <a:stCxn id="130" idx="1"/>
                <a:endCxn id="132" idx="3"/>
              </p:cNvCxnSpPr>
              <p:nvPr/>
            </p:nvCxnSpPr>
            <p:spPr>
              <a:xfrm flipH="1">
                <a:off x="4610894" y="6350363"/>
                <a:ext cx="974025" cy="371339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[R] 270">
                <a:extLst>
                  <a:ext uri="{FF2B5EF4-FFF2-40B4-BE49-F238E27FC236}">
                    <a16:creationId xmlns:a16="http://schemas.microsoft.com/office/drawing/2014/main" id="{C8D1D53A-0F79-92AF-2A90-FAB558598CE8}"/>
                  </a:ext>
                </a:extLst>
              </p:cNvPr>
              <p:cNvCxnSpPr>
                <a:cxnSpLocks/>
                <a:stCxn id="135" idx="1"/>
                <a:endCxn id="132" idx="3"/>
              </p:cNvCxnSpPr>
              <p:nvPr/>
            </p:nvCxnSpPr>
            <p:spPr>
              <a:xfrm flipH="1" flipV="1">
                <a:off x="4610894" y="6721702"/>
                <a:ext cx="760365" cy="418192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[R] 270">
                <a:extLst>
                  <a:ext uri="{FF2B5EF4-FFF2-40B4-BE49-F238E27FC236}">
                    <a16:creationId xmlns:a16="http://schemas.microsoft.com/office/drawing/2014/main" id="{5D023D6C-2671-25E1-FC55-498BDA324F8A}"/>
                  </a:ext>
                </a:extLst>
              </p:cNvPr>
              <p:cNvCxnSpPr>
                <a:cxnSpLocks/>
                <a:stCxn id="133" idx="1"/>
                <a:endCxn id="132" idx="3"/>
              </p:cNvCxnSpPr>
              <p:nvPr/>
            </p:nvCxnSpPr>
            <p:spPr>
              <a:xfrm flipH="1">
                <a:off x="4610894" y="6710529"/>
                <a:ext cx="1354623" cy="11173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AC06281F-983D-81D9-4BBC-38B74959D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7377" y="5070465"/>
                <a:ext cx="270474" cy="270474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  <a:scene3d>
                <a:camera prst="isometricOffAxis2Left"/>
                <a:lightRig rig="threePt" dir="t"/>
              </a:scene3d>
              <a:sp3d prstMaterial="metal">
                <a:bevelT/>
              </a:sp3d>
            </p:spPr>
          </p:pic>
          <p:cxnSp>
            <p:nvCxnSpPr>
              <p:cNvPr id="144" name="직선 연결선[R] 270">
                <a:extLst>
                  <a:ext uri="{FF2B5EF4-FFF2-40B4-BE49-F238E27FC236}">
                    <a16:creationId xmlns:a16="http://schemas.microsoft.com/office/drawing/2014/main" id="{53701BCA-3BC8-717F-1758-85A18F29B96E}"/>
                  </a:ext>
                </a:extLst>
              </p:cNvPr>
              <p:cNvCxnSpPr>
                <a:cxnSpLocks/>
                <a:stCxn id="143" idx="2"/>
                <a:endCxn id="138" idx="0"/>
              </p:cNvCxnSpPr>
              <p:nvPr/>
            </p:nvCxnSpPr>
            <p:spPr>
              <a:xfrm>
                <a:off x="4162614" y="5340939"/>
                <a:ext cx="325847" cy="294279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[R] 270">
                <a:extLst>
                  <a:ext uri="{FF2B5EF4-FFF2-40B4-BE49-F238E27FC236}">
                    <a16:creationId xmlns:a16="http://schemas.microsoft.com/office/drawing/2014/main" id="{F5BDEBEC-4BCA-18A8-322E-A6F3AD3E454B}"/>
                  </a:ext>
                </a:extLst>
              </p:cNvPr>
              <p:cNvCxnSpPr>
                <a:cxnSpLocks/>
                <a:stCxn id="131" idx="2"/>
                <a:endCxn id="138" idx="0"/>
              </p:cNvCxnSpPr>
              <p:nvPr/>
            </p:nvCxnSpPr>
            <p:spPr>
              <a:xfrm flipH="1">
                <a:off x="4488461" y="5320964"/>
                <a:ext cx="370171" cy="314254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[R] 270">
                <a:extLst>
                  <a:ext uri="{FF2B5EF4-FFF2-40B4-BE49-F238E27FC236}">
                    <a16:creationId xmlns:a16="http://schemas.microsoft.com/office/drawing/2014/main" id="{6E9DCB3E-81F1-2BD3-D56E-6294E31DF347}"/>
                  </a:ext>
                </a:extLst>
              </p:cNvPr>
              <p:cNvCxnSpPr>
                <a:cxnSpLocks/>
                <a:stCxn id="138" idx="3"/>
                <a:endCxn id="134" idx="1"/>
              </p:cNvCxnSpPr>
              <p:nvPr/>
            </p:nvCxnSpPr>
            <p:spPr>
              <a:xfrm flipV="1">
                <a:off x="4623698" y="5299201"/>
                <a:ext cx="764499" cy="471254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[R] 270">
                <a:extLst>
                  <a:ext uri="{FF2B5EF4-FFF2-40B4-BE49-F238E27FC236}">
                    <a16:creationId xmlns:a16="http://schemas.microsoft.com/office/drawing/2014/main" id="{0EC1CE6E-52D3-4226-83F5-9C23EC23ABF1}"/>
                  </a:ext>
                </a:extLst>
              </p:cNvPr>
              <p:cNvCxnSpPr>
                <a:cxnSpLocks/>
                <a:stCxn id="138" idx="3"/>
                <a:endCxn id="127" idx="1"/>
              </p:cNvCxnSpPr>
              <p:nvPr/>
            </p:nvCxnSpPr>
            <p:spPr>
              <a:xfrm>
                <a:off x="4623698" y="5770455"/>
                <a:ext cx="839384" cy="20003"/>
              </a:xfrm>
              <a:prstGeom prst="line">
                <a:avLst/>
              </a:prstGeom>
              <a:ln w="9525">
                <a:solidFill>
                  <a:srgbClr val="00FF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6CF28FD-532F-CB07-3C65-F867A010E2EB}"/>
                </a:ext>
              </a:extLst>
            </p:cNvPr>
            <p:cNvSpPr/>
            <p:nvPr/>
          </p:nvSpPr>
          <p:spPr>
            <a:xfrm>
              <a:off x="6211106" y="5214855"/>
              <a:ext cx="341039" cy="265493"/>
            </a:xfrm>
            <a:prstGeom prst="rect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9D3163E-6603-091E-D191-08CE9FD7304E}"/>
              </a:ext>
            </a:extLst>
          </p:cNvPr>
          <p:cNvGrpSpPr/>
          <p:nvPr/>
        </p:nvGrpSpPr>
        <p:grpSpPr>
          <a:xfrm>
            <a:off x="5078299" y="3711610"/>
            <a:ext cx="1568434" cy="1096293"/>
            <a:chOff x="3744640" y="7755748"/>
            <a:chExt cx="1568434" cy="1031370"/>
          </a:xfrm>
        </p:grpSpPr>
        <p:sp>
          <p:nvSpPr>
            <p:cNvPr id="149" name="Box Background">
              <a:extLst>
                <a:ext uri="{FF2B5EF4-FFF2-40B4-BE49-F238E27FC236}">
                  <a16:creationId xmlns:a16="http://schemas.microsoft.com/office/drawing/2014/main" id="{FECE852C-3600-0CBE-E0A1-FBD9E78EF6C7}"/>
                </a:ext>
              </a:extLst>
            </p:cNvPr>
            <p:cNvSpPr/>
            <p:nvPr/>
          </p:nvSpPr>
          <p:spPr>
            <a:xfrm>
              <a:off x="4316462" y="7755748"/>
              <a:ext cx="996612" cy="171750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Switch</a:t>
              </a:r>
            </a:p>
          </p:txBody>
        </p:sp>
        <p:sp>
          <p:nvSpPr>
            <p:cNvPr id="150" name="Drop-Down 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F23EBCA-5F7B-2EBD-8DF3-BDB95F6DF4D4}"/>
                </a:ext>
              </a:extLst>
            </p:cNvPr>
            <p:cNvSpPr>
              <a:spLocks noChangeAspect="1"/>
            </p:cNvSpPr>
            <p:nvPr>
              <p:custDataLst>
                <p:tags r:id="rId1"/>
              </p:custDataLst>
            </p:nvPr>
          </p:nvSpPr>
          <p:spPr bwMode="auto">
            <a:xfrm>
              <a:off x="5154625" y="7817017"/>
              <a:ext cx="92075" cy="49213"/>
            </a:xfrm>
            <a:custGeom>
              <a:avLst/>
              <a:gdLst>
                <a:gd name="T0" fmla="*/ 19 w 336"/>
                <a:gd name="T1" fmla="*/ 0 h 189"/>
                <a:gd name="T2" fmla="*/ 0 w 336"/>
                <a:gd name="T3" fmla="*/ 21 h 189"/>
                <a:gd name="T4" fmla="*/ 168 w 336"/>
                <a:gd name="T5" fmla="*/ 189 h 189"/>
                <a:gd name="T6" fmla="*/ 336 w 336"/>
                <a:gd name="T7" fmla="*/ 21 h 189"/>
                <a:gd name="T8" fmla="*/ 317 w 336"/>
                <a:gd name="T9" fmla="*/ 0 h 189"/>
                <a:gd name="T10" fmla="*/ 168 w 336"/>
                <a:gd name="T11" fmla="*/ 148 h 189"/>
                <a:gd name="T12" fmla="*/ 19 w 336"/>
                <a:gd name="T1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189">
                  <a:moveTo>
                    <a:pt x="19" y="0"/>
                  </a:moveTo>
                  <a:lnTo>
                    <a:pt x="0" y="21"/>
                  </a:lnTo>
                  <a:cubicBezTo>
                    <a:pt x="56" y="77"/>
                    <a:pt x="112" y="133"/>
                    <a:pt x="168" y="189"/>
                  </a:cubicBezTo>
                  <a:cubicBezTo>
                    <a:pt x="223" y="132"/>
                    <a:pt x="280" y="77"/>
                    <a:pt x="336" y="21"/>
                  </a:cubicBezTo>
                  <a:lnTo>
                    <a:pt x="317" y="0"/>
                  </a:lnTo>
                  <a:lnTo>
                    <a:pt x="168" y="14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Box Background">
              <a:extLst>
                <a:ext uri="{FF2B5EF4-FFF2-40B4-BE49-F238E27FC236}">
                  <a16:creationId xmlns:a16="http://schemas.microsoft.com/office/drawing/2014/main" id="{2D75AC56-5C1E-BC75-F325-7FE9C0CCF3E5}"/>
                </a:ext>
              </a:extLst>
            </p:cNvPr>
            <p:cNvSpPr/>
            <p:nvPr/>
          </p:nvSpPr>
          <p:spPr>
            <a:xfrm>
              <a:off x="3744640" y="7755748"/>
              <a:ext cx="571821" cy="1717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종      류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2" name="Box Background">
              <a:extLst>
                <a:ext uri="{FF2B5EF4-FFF2-40B4-BE49-F238E27FC236}">
                  <a16:creationId xmlns:a16="http://schemas.microsoft.com/office/drawing/2014/main" id="{6F924BE8-3FB7-42D7-CDF4-4784372F7C57}"/>
                </a:ext>
              </a:extLst>
            </p:cNvPr>
            <p:cNvSpPr/>
            <p:nvPr/>
          </p:nvSpPr>
          <p:spPr>
            <a:xfrm>
              <a:off x="4316462" y="7927672"/>
              <a:ext cx="996612" cy="171750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L3 Switch</a:t>
              </a:r>
            </a:p>
          </p:txBody>
        </p:sp>
        <p:sp>
          <p:nvSpPr>
            <p:cNvPr id="153" name="Drop-Down 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1349EF9-D576-4707-9DA6-7E8351A673DA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>
              <a:off x="5154625" y="7988941"/>
              <a:ext cx="92075" cy="49213"/>
            </a:xfrm>
            <a:custGeom>
              <a:avLst/>
              <a:gdLst>
                <a:gd name="T0" fmla="*/ 19 w 336"/>
                <a:gd name="T1" fmla="*/ 0 h 189"/>
                <a:gd name="T2" fmla="*/ 0 w 336"/>
                <a:gd name="T3" fmla="*/ 21 h 189"/>
                <a:gd name="T4" fmla="*/ 168 w 336"/>
                <a:gd name="T5" fmla="*/ 189 h 189"/>
                <a:gd name="T6" fmla="*/ 336 w 336"/>
                <a:gd name="T7" fmla="*/ 21 h 189"/>
                <a:gd name="T8" fmla="*/ 317 w 336"/>
                <a:gd name="T9" fmla="*/ 0 h 189"/>
                <a:gd name="T10" fmla="*/ 168 w 336"/>
                <a:gd name="T11" fmla="*/ 148 h 189"/>
                <a:gd name="T12" fmla="*/ 19 w 336"/>
                <a:gd name="T1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189">
                  <a:moveTo>
                    <a:pt x="19" y="0"/>
                  </a:moveTo>
                  <a:lnTo>
                    <a:pt x="0" y="21"/>
                  </a:lnTo>
                  <a:cubicBezTo>
                    <a:pt x="56" y="77"/>
                    <a:pt x="112" y="133"/>
                    <a:pt x="168" y="189"/>
                  </a:cubicBezTo>
                  <a:cubicBezTo>
                    <a:pt x="223" y="132"/>
                    <a:pt x="280" y="77"/>
                    <a:pt x="336" y="21"/>
                  </a:cubicBezTo>
                  <a:lnTo>
                    <a:pt x="317" y="0"/>
                  </a:lnTo>
                  <a:lnTo>
                    <a:pt x="168" y="14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4" name="Box Background">
              <a:extLst>
                <a:ext uri="{FF2B5EF4-FFF2-40B4-BE49-F238E27FC236}">
                  <a16:creationId xmlns:a16="http://schemas.microsoft.com/office/drawing/2014/main" id="{D6440389-8B99-E3FA-07F2-B6E7F8916679}"/>
                </a:ext>
              </a:extLst>
            </p:cNvPr>
            <p:cNvSpPr/>
            <p:nvPr/>
          </p:nvSpPr>
          <p:spPr>
            <a:xfrm>
              <a:off x="3744640" y="7927672"/>
              <a:ext cx="571821" cy="1717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세부종류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5" name="Box Background">
              <a:extLst>
                <a:ext uri="{FF2B5EF4-FFF2-40B4-BE49-F238E27FC236}">
                  <a16:creationId xmlns:a16="http://schemas.microsoft.com/office/drawing/2014/main" id="{0F57B1F6-DDF9-19D9-4367-A89BB265BECB}"/>
                </a:ext>
              </a:extLst>
            </p:cNvPr>
            <p:cNvSpPr/>
            <p:nvPr/>
          </p:nvSpPr>
          <p:spPr>
            <a:xfrm>
              <a:off x="4316462" y="8099596"/>
              <a:ext cx="996612" cy="171750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OOOO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#01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6" name="Box Background">
              <a:extLst>
                <a:ext uri="{FF2B5EF4-FFF2-40B4-BE49-F238E27FC236}">
                  <a16:creationId xmlns:a16="http://schemas.microsoft.com/office/drawing/2014/main" id="{7F2A46B6-83DC-7324-6BEB-2AA0326431C6}"/>
                </a:ext>
              </a:extLst>
            </p:cNvPr>
            <p:cNvSpPr/>
            <p:nvPr/>
          </p:nvSpPr>
          <p:spPr>
            <a:xfrm>
              <a:off x="3744640" y="8099596"/>
              <a:ext cx="571821" cy="1717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이      름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7" name="Box Background">
              <a:extLst>
                <a:ext uri="{FF2B5EF4-FFF2-40B4-BE49-F238E27FC236}">
                  <a16:creationId xmlns:a16="http://schemas.microsoft.com/office/drawing/2014/main" id="{A3E6AE1E-E3D9-A91C-9009-9A8A94EF3C4C}"/>
                </a:ext>
              </a:extLst>
            </p:cNvPr>
            <p:cNvSpPr/>
            <p:nvPr/>
          </p:nvSpPr>
          <p:spPr>
            <a:xfrm>
              <a:off x="4316462" y="8271520"/>
              <a:ext cx="996612" cy="171750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54.11.39.121</a:t>
              </a:r>
            </a:p>
          </p:txBody>
        </p:sp>
        <p:sp>
          <p:nvSpPr>
            <p:cNvPr id="158" name="Box Background">
              <a:extLst>
                <a:ext uri="{FF2B5EF4-FFF2-40B4-BE49-F238E27FC236}">
                  <a16:creationId xmlns:a16="http://schemas.microsoft.com/office/drawing/2014/main" id="{0ADFDE54-E27D-3F3A-4064-3A6B6228EFF9}"/>
                </a:ext>
              </a:extLst>
            </p:cNvPr>
            <p:cNvSpPr/>
            <p:nvPr/>
          </p:nvSpPr>
          <p:spPr>
            <a:xfrm>
              <a:off x="3744640" y="8271520"/>
              <a:ext cx="571821" cy="1717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I P</a:t>
              </a:r>
            </a:p>
          </p:txBody>
        </p:sp>
        <p:sp>
          <p:nvSpPr>
            <p:cNvPr id="159" name="Box Background">
              <a:extLst>
                <a:ext uri="{FF2B5EF4-FFF2-40B4-BE49-F238E27FC236}">
                  <a16:creationId xmlns:a16="http://schemas.microsoft.com/office/drawing/2014/main" id="{76DF8197-2366-30DC-ADE6-B5B79D13D851}"/>
                </a:ext>
              </a:extLst>
            </p:cNvPr>
            <p:cNvSpPr/>
            <p:nvPr/>
          </p:nvSpPr>
          <p:spPr>
            <a:xfrm>
              <a:off x="4316462" y="8443444"/>
              <a:ext cx="996612" cy="171750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Unix 4.1</a:t>
              </a:r>
            </a:p>
          </p:txBody>
        </p:sp>
        <p:sp>
          <p:nvSpPr>
            <p:cNvPr id="160" name="Box Background">
              <a:extLst>
                <a:ext uri="{FF2B5EF4-FFF2-40B4-BE49-F238E27FC236}">
                  <a16:creationId xmlns:a16="http://schemas.microsoft.com/office/drawing/2014/main" id="{3EEB819E-3AB1-994E-EA82-F93B78EE3F20}"/>
                </a:ext>
              </a:extLst>
            </p:cNvPr>
            <p:cNvSpPr/>
            <p:nvPr/>
          </p:nvSpPr>
          <p:spPr>
            <a:xfrm>
              <a:off x="3744640" y="8443444"/>
              <a:ext cx="571821" cy="1717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O S</a:t>
              </a:r>
            </a:p>
          </p:txBody>
        </p:sp>
        <p:sp>
          <p:nvSpPr>
            <p:cNvPr id="161" name="Box Background">
              <a:extLst>
                <a:ext uri="{FF2B5EF4-FFF2-40B4-BE49-F238E27FC236}">
                  <a16:creationId xmlns:a16="http://schemas.microsoft.com/office/drawing/2014/main" id="{E8B03B58-93BD-5DD4-2645-8E67B8CCA58B}"/>
                </a:ext>
              </a:extLst>
            </p:cNvPr>
            <p:cNvSpPr/>
            <p:nvPr/>
          </p:nvSpPr>
          <p:spPr>
            <a:xfrm>
              <a:off x="4316462" y="8615368"/>
              <a:ext cx="996612" cy="171750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Cisco</a:t>
              </a:r>
            </a:p>
          </p:txBody>
        </p:sp>
        <p:sp>
          <p:nvSpPr>
            <p:cNvPr id="162" name="Drop-Down 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582F6A6-F51B-FA5B-08B7-3109A82061EE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154625" y="8676637"/>
              <a:ext cx="92075" cy="49213"/>
            </a:xfrm>
            <a:custGeom>
              <a:avLst/>
              <a:gdLst>
                <a:gd name="T0" fmla="*/ 19 w 336"/>
                <a:gd name="T1" fmla="*/ 0 h 189"/>
                <a:gd name="T2" fmla="*/ 0 w 336"/>
                <a:gd name="T3" fmla="*/ 21 h 189"/>
                <a:gd name="T4" fmla="*/ 168 w 336"/>
                <a:gd name="T5" fmla="*/ 189 h 189"/>
                <a:gd name="T6" fmla="*/ 336 w 336"/>
                <a:gd name="T7" fmla="*/ 21 h 189"/>
                <a:gd name="T8" fmla="*/ 317 w 336"/>
                <a:gd name="T9" fmla="*/ 0 h 189"/>
                <a:gd name="T10" fmla="*/ 168 w 336"/>
                <a:gd name="T11" fmla="*/ 148 h 189"/>
                <a:gd name="T12" fmla="*/ 19 w 336"/>
                <a:gd name="T1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189">
                  <a:moveTo>
                    <a:pt x="19" y="0"/>
                  </a:moveTo>
                  <a:lnTo>
                    <a:pt x="0" y="21"/>
                  </a:lnTo>
                  <a:cubicBezTo>
                    <a:pt x="56" y="77"/>
                    <a:pt x="112" y="133"/>
                    <a:pt x="168" y="189"/>
                  </a:cubicBezTo>
                  <a:cubicBezTo>
                    <a:pt x="223" y="132"/>
                    <a:pt x="280" y="77"/>
                    <a:pt x="336" y="21"/>
                  </a:cubicBezTo>
                  <a:lnTo>
                    <a:pt x="317" y="0"/>
                  </a:lnTo>
                  <a:lnTo>
                    <a:pt x="168" y="14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Box Background">
              <a:extLst>
                <a:ext uri="{FF2B5EF4-FFF2-40B4-BE49-F238E27FC236}">
                  <a16:creationId xmlns:a16="http://schemas.microsoft.com/office/drawing/2014/main" id="{67301A22-03EB-FAAB-0427-24CB619D7D1B}"/>
                </a:ext>
              </a:extLst>
            </p:cNvPr>
            <p:cNvSpPr/>
            <p:nvPr/>
          </p:nvSpPr>
          <p:spPr>
            <a:xfrm>
              <a:off x="3744640" y="8615368"/>
              <a:ext cx="571821" cy="1717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rPr>
                <a:t>제 조 사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64" name="Arrow Cursor">
            <a:extLst>
              <a:ext uri="{FF2B5EF4-FFF2-40B4-BE49-F238E27FC236}">
                <a16:creationId xmlns:a16="http://schemas.microsoft.com/office/drawing/2014/main" id="{529980CF-B1D3-2B8C-4C85-0A15DCE7D35A}"/>
              </a:ext>
            </a:extLst>
          </p:cNvPr>
          <p:cNvSpPr>
            <a:spLocks noChangeAspect="1"/>
          </p:cNvSpPr>
          <p:nvPr/>
        </p:nvSpPr>
        <p:spPr bwMode="auto">
          <a:xfrm rot="20700000">
            <a:off x="4940534" y="3551675"/>
            <a:ext cx="108321" cy="179430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33333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2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AEBD11-97C2-8942-BDB6-F5109F73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705" y="7088568"/>
            <a:ext cx="2828925" cy="2581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718E9-199B-E1CD-CFE0-FA3849632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7276" y="4621593"/>
            <a:ext cx="4086225" cy="24669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B0FB6A-8B38-246A-65E3-2BAED240FB95}"/>
              </a:ext>
            </a:extLst>
          </p:cNvPr>
          <p:cNvSpPr/>
          <p:nvPr/>
        </p:nvSpPr>
        <p:spPr>
          <a:xfrm>
            <a:off x="1688805" y="106035"/>
            <a:ext cx="6528390" cy="708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시나리오 저작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ACCD70-DBED-0C1C-AE32-9794D72163DE}"/>
              </a:ext>
            </a:extLst>
          </p:cNvPr>
          <p:cNvSpPr/>
          <p:nvPr/>
        </p:nvSpPr>
        <p:spPr>
          <a:xfrm>
            <a:off x="12020282" y="6736524"/>
            <a:ext cx="2516976" cy="363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시나리오 관리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AA632C-ABA6-DBD6-5526-D2A8E98F747D}"/>
              </a:ext>
            </a:extLst>
          </p:cNvPr>
          <p:cNvSpPr/>
          <p:nvPr/>
        </p:nvSpPr>
        <p:spPr>
          <a:xfrm>
            <a:off x="15696679" y="9488145"/>
            <a:ext cx="2516976" cy="363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시나리오생성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3D21A8-BA7D-6D64-A6FE-844DB0225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76" y="1662507"/>
            <a:ext cx="8702247" cy="35329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320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E2F7-9ACA-84B5-9E0F-E2287A6032CD}"/>
              </a:ext>
            </a:extLst>
          </p:cNvPr>
          <p:cNvSpPr/>
          <p:nvPr/>
        </p:nvSpPr>
        <p:spPr>
          <a:xfrm>
            <a:off x="1688805" y="106035"/>
            <a:ext cx="6528390" cy="708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/>
              <a:t>배틀룸</a:t>
            </a:r>
            <a:endParaRPr lang="ko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EC032-6865-2AC4-E069-D52B3760E4C6}"/>
              </a:ext>
            </a:extLst>
          </p:cNvPr>
          <p:cNvSpPr txBox="1"/>
          <p:nvPr/>
        </p:nvSpPr>
        <p:spPr>
          <a:xfrm>
            <a:off x="-5393155" y="2378059"/>
            <a:ext cx="4950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아레스</a:t>
            </a:r>
            <a:r>
              <a:rPr lang="ko-KR" altLang="en-US" dirty="0"/>
              <a:t> 작동 유튜브</a:t>
            </a:r>
            <a:endParaRPr lang="en-US" altLang="ko-KR" dirty="0"/>
          </a:p>
          <a:p>
            <a:r>
              <a:rPr lang="ko-KR" altLang="en-US" dirty="0"/>
              <a:t>https://www.youtube.com/watch?v=ERTBYSSwYrI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F66F5-1C6C-7480-B620-94892355F2EB}"/>
              </a:ext>
            </a:extLst>
          </p:cNvPr>
          <p:cNvSpPr txBox="1"/>
          <p:nvPr/>
        </p:nvSpPr>
        <p:spPr>
          <a:xfrm>
            <a:off x="-5393155" y="1487723"/>
            <a:ext cx="5393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아레스</a:t>
            </a:r>
            <a:endParaRPr lang="en-US" altLang="ko-KR" dirty="0"/>
          </a:p>
          <a:p>
            <a:r>
              <a:rPr lang="ko-KR" altLang="en-US" dirty="0"/>
              <a:t>https://gameclientdemo.z13.web.core.windows.net/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0EFBAD-F9F1-BDB1-3434-7DF5CDB0DF36}"/>
              </a:ext>
            </a:extLst>
          </p:cNvPr>
          <p:cNvGrpSpPr/>
          <p:nvPr/>
        </p:nvGrpSpPr>
        <p:grpSpPr>
          <a:xfrm>
            <a:off x="795178" y="1230402"/>
            <a:ext cx="8315646" cy="5190950"/>
            <a:chOff x="488504" y="1412875"/>
            <a:chExt cx="8312727" cy="4896445"/>
          </a:xfrm>
        </p:grpSpPr>
        <p:grpSp>
          <p:nvGrpSpPr>
            <p:cNvPr id="127" name="Edge Browser" descr="&lt;SmartSettings&gt;&lt;SmartResize enabled=&quot;True&quot; minWidth=&quot;270&quot; minHeight=&quot;70&quot; /&gt;&lt;/SmartSettings&gt;">
              <a:extLst>
                <a:ext uri="{FF2B5EF4-FFF2-40B4-BE49-F238E27FC236}">
                  <a16:creationId xmlns:a16="http://schemas.microsoft.com/office/drawing/2014/main" id="{2DFC2178-F50A-3844-5534-AC7D5DF55ED6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88504" y="1412875"/>
              <a:ext cx="8312727" cy="4610694"/>
              <a:chOff x="785233" y="1336276"/>
              <a:chExt cx="6208789" cy="4136813"/>
            </a:xfrm>
          </p:grpSpPr>
          <p:sp>
            <p:nvSpPr>
              <p:cNvPr id="141" name="Window Background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ADEDC940-799B-8249-A33C-26F00EDF02E0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785234" y="1336280"/>
                <a:ext cx="6208788" cy="4136809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noFill/>
                <a:prstDash val="solid"/>
              </a:ln>
              <a:effectLst>
                <a:outerShdw blurRad="152400" algn="ctr" rotWithShape="0">
                  <a:srgbClr val="000000">
                    <a:alpha val="40000"/>
                  </a:srgbClr>
                </a:outerShdw>
              </a:effectLst>
            </p:spPr>
            <p:txBody>
              <a:bodyPr tIns="54864"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Toolba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502593EC-4BE1-957B-FE3C-2CFB60DF54B1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785233" y="1535256"/>
                <a:ext cx="6208788" cy="283943"/>
              </a:xfrm>
              <a:prstGeom prst="rect">
                <a:avLst/>
              </a:prstGeom>
              <a:solidFill>
                <a:srgbClr val="F2F2F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4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Back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DBCEEA9-8376-636B-8398-31D8A0F1E9F3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862737" y="1614023"/>
                <a:ext cx="106714" cy="119644"/>
              </a:xfrm>
              <a:custGeom>
                <a:avLst/>
                <a:gdLst>
                  <a:gd name="T0" fmla="*/ 90 w 90"/>
                  <a:gd name="T1" fmla="*/ 39 h 84"/>
                  <a:gd name="T2" fmla="*/ 90 w 90"/>
                  <a:gd name="T3" fmla="*/ 45 h 84"/>
                  <a:gd name="T4" fmla="*/ 11 w 90"/>
                  <a:gd name="T5" fmla="*/ 45 h 84"/>
                  <a:gd name="T6" fmla="*/ 46 w 90"/>
                  <a:gd name="T7" fmla="*/ 80 h 84"/>
                  <a:gd name="T8" fmla="*/ 42 w 90"/>
                  <a:gd name="T9" fmla="*/ 84 h 84"/>
                  <a:gd name="T10" fmla="*/ 0 w 90"/>
                  <a:gd name="T11" fmla="*/ 42 h 84"/>
                  <a:gd name="T12" fmla="*/ 42 w 90"/>
                  <a:gd name="T13" fmla="*/ 0 h 84"/>
                  <a:gd name="T14" fmla="*/ 46 w 90"/>
                  <a:gd name="T15" fmla="*/ 4 h 84"/>
                  <a:gd name="T16" fmla="*/ 11 w 90"/>
                  <a:gd name="T17" fmla="*/ 39 h 84"/>
                  <a:gd name="T18" fmla="*/ 90 w 90"/>
                  <a:gd name="T19" fmla="*/ 3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84">
                    <a:moveTo>
                      <a:pt x="90" y="39"/>
                    </a:moveTo>
                    <a:lnTo>
                      <a:pt x="90" y="45"/>
                    </a:lnTo>
                    <a:lnTo>
                      <a:pt x="11" y="45"/>
                    </a:lnTo>
                    <a:lnTo>
                      <a:pt x="46" y="80"/>
                    </a:lnTo>
                    <a:lnTo>
                      <a:pt x="42" y="84"/>
                    </a:lnTo>
                    <a:lnTo>
                      <a:pt x="0" y="42"/>
                    </a:lnTo>
                    <a:lnTo>
                      <a:pt x="42" y="0"/>
                    </a:lnTo>
                    <a:lnTo>
                      <a:pt x="46" y="4"/>
                    </a:lnTo>
                    <a:lnTo>
                      <a:pt x="11" y="39"/>
                    </a:lnTo>
                    <a:lnTo>
                      <a:pt x="90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Forward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E405362-B92A-0230-3247-5D5097D61331}"/>
                  </a:ext>
                </a:extLst>
              </p:cNvPr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117663" y="1614023"/>
                <a:ext cx="106714" cy="119644"/>
              </a:xfrm>
              <a:custGeom>
                <a:avLst/>
                <a:gdLst>
                  <a:gd name="T0" fmla="*/ 49 w 90"/>
                  <a:gd name="T1" fmla="*/ 0 h 84"/>
                  <a:gd name="T2" fmla="*/ 90 w 90"/>
                  <a:gd name="T3" fmla="*/ 42 h 84"/>
                  <a:gd name="T4" fmla="*/ 49 w 90"/>
                  <a:gd name="T5" fmla="*/ 84 h 84"/>
                  <a:gd name="T6" fmla="*/ 45 w 90"/>
                  <a:gd name="T7" fmla="*/ 80 h 84"/>
                  <a:gd name="T8" fmla="*/ 79 w 90"/>
                  <a:gd name="T9" fmla="*/ 45 h 84"/>
                  <a:gd name="T10" fmla="*/ 0 w 90"/>
                  <a:gd name="T11" fmla="*/ 45 h 84"/>
                  <a:gd name="T12" fmla="*/ 0 w 90"/>
                  <a:gd name="T13" fmla="*/ 39 h 84"/>
                  <a:gd name="T14" fmla="*/ 79 w 90"/>
                  <a:gd name="T15" fmla="*/ 39 h 84"/>
                  <a:gd name="T16" fmla="*/ 45 w 90"/>
                  <a:gd name="T17" fmla="*/ 4 h 84"/>
                  <a:gd name="T18" fmla="*/ 49 w 90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84">
                    <a:moveTo>
                      <a:pt x="49" y="0"/>
                    </a:moveTo>
                    <a:lnTo>
                      <a:pt x="90" y="42"/>
                    </a:lnTo>
                    <a:lnTo>
                      <a:pt x="49" y="84"/>
                    </a:lnTo>
                    <a:lnTo>
                      <a:pt x="45" y="80"/>
                    </a:lnTo>
                    <a:lnTo>
                      <a:pt x="79" y="45"/>
                    </a:lnTo>
                    <a:lnTo>
                      <a:pt x="0" y="45"/>
                    </a:lnTo>
                    <a:lnTo>
                      <a:pt x="0" y="39"/>
                    </a:lnTo>
                    <a:lnTo>
                      <a:pt x="79" y="39"/>
                    </a:lnTo>
                    <a:lnTo>
                      <a:pt x="45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Refresh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AAB484A-FEC2-3BDC-521B-300FCE6FF021}"/>
                  </a:ext>
                </a:extLst>
              </p:cNvPr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378519" y="1608323"/>
                <a:ext cx="106714" cy="131038"/>
              </a:xfrm>
              <a:custGeom>
                <a:avLst/>
                <a:gdLst>
                  <a:gd name="T0" fmla="*/ 357 w 563"/>
                  <a:gd name="T1" fmla="*/ 10 h 563"/>
                  <a:gd name="T2" fmla="*/ 440 w 563"/>
                  <a:gd name="T3" fmla="*/ 49 h 563"/>
                  <a:gd name="T4" fmla="*/ 506 w 563"/>
                  <a:gd name="T5" fmla="*/ 111 h 563"/>
                  <a:gd name="T6" fmla="*/ 548 w 563"/>
                  <a:gd name="T7" fmla="*/ 191 h 563"/>
                  <a:gd name="T8" fmla="*/ 563 w 563"/>
                  <a:gd name="T9" fmla="*/ 281 h 563"/>
                  <a:gd name="T10" fmla="*/ 553 w 563"/>
                  <a:gd name="T11" fmla="*/ 356 h 563"/>
                  <a:gd name="T12" fmla="*/ 525 w 563"/>
                  <a:gd name="T13" fmla="*/ 424 h 563"/>
                  <a:gd name="T14" fmla="*/ 481 w 563"/>
                  <a:gd name="T15" fmla="*/ 481 h 563"/>
                  <a:gd name="T16" fmla="*/ 424 w 563"/>
                  <a:gd name="T17" fmla="*/ 525 h 563"/>
                  <a:gd name="T18" fmla="*/ 357 w 563"/>
                  <a:gd name="T19" fmla="*/ 553 h 563"/>
                  <a:gd name="T20" fmla="*/ 282 w 563"/>
                  <a:gd name="T21" fmla="*/ 563 h 563"/>
                  <a:gd name="T22" fmla="*/ 207 w 563"/>
                  <a:gd name="T23" fmla="*/ 553 h 563"/>
                  <a:gd name="T24" fmla="*/ 140 w 563"/>
                  <a:gd name="T25" fmla="*/ 525 h 563"/>
                  <a:gd name="T26" fmla="*/ 82 w 563"/>
                  <a:gd name="T27" fmla="*/ 481 h 563"/>
                  <a:gd name="T28" fmla="*/ 38 w 563"/>
                  <a:gd name="T29" fmla="*/ 424 h 563"/>
                  <a:gd name="T30" fmla="*/ 10 w 563"/>
                  <a:gd name="T31" fmla="*/ 356 h 563"/>
                  <a:gd name="T32" fmla="*/ 0 w 563"/>
                  <a:gd name="T33" fmla="*/ 281 h 563"/>
                  <a:gd name="T34" fmla="*/ 10 w 563"/>
                  <a:gd name="T35" fmla="*/ 207 h 563"/>
                  <a:gd name="T36" fmla="*/ 39 w 563"/>
                  <a:gd name="T37" fmla="*/ 138 h 563"/>
                  <a:gd name="T38" fmla="*/ 85 w 563"/>
                  <a:gd name="T39" fmla="*/ 80 h 563"/>
                  <a:gd name="T40" fmla="*/ 146 w 563"/>
                  <a:gd name="T41" fmla="*/ 35 h 563"/>
                  <a:gd name="T42" fmla="*/ 71 w 563"/>
                  <a:gd name="T43" fmla="*/ 35 h 563"/>
                  <a:gd name="T44" fmla="*/ 71 w 563"/>
                  <a:gd name="T45" fmla="*/ 0 h 563"/>
                  <a:gd name="T46" fmla="*/ 211 w 563"/>
                  <a:gd name="T47" fmla="*/ 0 h 563"/>
                  <a:gd name="T48" fmla="*/ 211 w 563"/>
                  <a:gd name="T49" fmla="*/ 141 h 563"/>
                  <a:gd name="T50" fmla="*/ 176 w 563"/>
                  <a:gd name="T51" fmla="*/ 141 h 563"/>
                  <a:gd name="T52" fmla="*/ 176 w 563"/>
                  <a:gd name="T53" fmla="*/ 59 h 563"/>
                  <a:gd name="T54" fmla="*/ 118 w 563"/>
                  <a:gd name="T55" fmla="*/ 98 h 563"/>
                  <a:gd name="T56" fmla="*/ 74 w 563"/>
                  <a:gd name="T57" fmla="*/ 150 h 563"/>
                  <a:gd name="T58" fmla="*/ 45 w 563"/>
                  <a:gd name="T59" fmla="*/ 212 h 563"/>
                  <a:gd name="T60" fmla="*/ 35 w 563"/>
                  <a:gd name="T61" fmla="*/ 281 h 563"/>
                  <a:gd name="T62" fmla="*/ 44 w 563"/>
                  <a:gd name="T63" fmla="*/ 347 h 563"/>
                  <a:gd name="T64" fmla="*/ 69 w 563"/>
                  <a:gd name="T65" fmla="*/ 406 h 563"/>
                  <a:gd name="T66" fmla="*/ 108 w 563"/>
                  <a:gd name="T67" fmla="*/ 456 h 563"/>
                  <a:gd name="T68" fmla="*/ 158 w 563"/>
                  <a:gd name="T69" fmla="*/ 494 h 563"/>
                  <a:gd name="T70" fmla="*/ 216 w 563"/>
                  <a:gd name="T71" fmla="*/ 519 h 563"/>
                  <a:gd name="T72" fmla="*/ 282 w 563"/>
                  <a:gd name="T73" fmla="*/ 528 h 563"/>
                  <a:gd name="T74" fmla="*/ 347 w 563"/>
                  <a:gd name="T75" fmla="*/ 519 h 563"/>
                  <a:gd name="T76" fmla="*/ 406 w 563"/>
                  <a:gd name="T77" fmla="*/ 494 h 563"/>
                  <a:gd name="T78" fmla="*/ 456 w 563"/>
                  <a:gd name="T79" fmla="*/ 456 h 563"/>
                  <a:gd name="T80" fmla="*/ 495 w 563"/>
                  <a:gd name="T81" fmla="*/ 406 h 563"/>
                  <a:gd name="T82" fmla="*/ 519 w 563"/>
                  <a:gd name="T83" fmla="*/ 347 h 563"/>
                  <a:gd name="T84" fmla="*/ 528 w 563"/>
                  <a:gd name="T85" fmla="*/ 281 h 563"/>
                  <a:gd name="T86" fmla="*/ 515 w 563"/>
                  <a:gd name="T87" fmla="*/ 202 h 563"/>
                  <a:gd name="T88" fmla="*/ 478 w 563"/>
                  <a:gd name="T89" fmla="*/ 132 h 563"/>
                  <a:gd name="T90" fmla="*/ 421 w 563"/>
                  <a:gd name="T91" fmla="*/ 78 h 563"/>
                  <a:gd name="T92" fmla="*/ 348 w 563"/>
                  <a:gd name="T93" fmla="*/ 44 h 563"/>
                  <a:gd name="T94" fmla="*/ 357 w 563"/>
                  <a:gd name="T95" fmla="*/ 10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3" h="563">
                    <a:moveTo>
                      <a:pt x="357" y="10"/>
                    </a:moveTo>
                    <a:cubicBezTo>
                      <a:pt x="387" y="18"/>
                      <a:pt x="415" y="31"/>
                      <a:pt x="440" y="49"/>
                    </a:cubicBezTo>
                    <a:cubicBezTo>
                      <a:pt x="466" y="66"/>
                      <a:pt x="488" y="87"/>
                      <a:pt x="506" y="111"/>
                    </a:cubicBezTo>
                    <a:cubicBezTo>
                      <a:pt x="524" y="135"/>
                      <a:pt x="538" y="161"/>
                      <a:pt x="548" y="191"/>
                    </a:cubicBezTo>
                    <a:cubicBezTo>
                      <a:pt x="558" y="220"/>
                      <a:pt x="563" y="250"/>
                      <a:pt x="563" y="281"/>
                    </a:cubicBezTo>
                    <a:cubicBezTo>
                      <a:pt x="563" y="307"/>
                      <a:pt x="560" y="332"/>
                      <a:pt x="553" y="356"/>
                    </a:cubicBezTo>
                    <a:cubicBezTo>
                      <a:pt x="547" y="380"/>
                      <a:pt x="537" y="403"/>
                      <a:pt x="525" y="424"/>
                    </a:cubicBezTo>
                    <a:cubicBezTo>
                      <a:pt x="513" y="445"/>
                      <a:pt x="498" y="464"/>
                      <a:pt x="481" y="481"/>
                    </a:cubicBezTo>
                    <a:cubicBezTo>
                      <a:pt x="464" y="498"/>
                      <a:pt x="445" y="513"/>
                      <a:pt x="424" y="525"/>
                    </a:cubicBezTo>
                    <a:cubicBezTo>
                      <a:pt x="403" y="537"/>
                      <a:pt x="381" y="546"/>
                      <a:pt x="357" y="553"/>
                    </a:cubicBezTo>
                    <a:cubicBezTo>
                      <a:pt x="333" y="560"/>
                      <a:pt x="308" y="563"/>
                      <a:pt x="282" y="563"/>
                    </a:cubicBezTo>
                    <a:cubicBezTo>
                      <a:pt x="256" y="563"/>
                      <a:pt x="231" y="560"/>
                      <a:pt x="207" y="553"/>
                    </a:cubicBezTo>
                    <a:cubicBezTo>
                      <a:pt x="183" y="546"/>
                      <a:pt x="160" y="537"/>
                      <a:pt x="140" y="525"/>
                    </a:cubicBezTo>
                    <a:cubicBezTo>
                      <a:pt x="119" y="513"/>
                      <a:pt x="100" y="498"/>
                      <a:pt x="82" y="481"/>
                    </a:cubicBezTo>
                    <a:cubicBezTo>
                      <a:pt x="65" y="464"/>
                      <a:pt x="51" y="445"/>
                      <a:pt x="38" y="424"/>
                    </a:cubicBezTo>
                    <a:cubicBezTo>
                      <a:pt x="26" y="403"/>
                      <a:pt x="17" y="380"/>
                      <a:pt x="10" y="356"/>
                    </a:cubicBezTo>
                    <a:cubicBezTo>
                      <a:pt x="3" y="332"/>
                      <a:pt x="0" y="307"/>
                      <a:pt x="0" y="281"/>
                    </a:cubicBezTo>
                    <a:cubicBezTo>
                      <a:pt x="0" y="256"/>
                      <a:pt x="3" y="231"/>
                      <a:pt x="10" y="207"/>
                    </a:cubicBezTo>
                    <a:cubicBezTo>
                      <a:pt x="17" y="182"/>
                      <a:pt x="27" y="160"/>
                      <a:pt x="39" y="138"/>
                    </a:cubicBezTo>
                    <a:cubicBezTo>
                      <a:pt x="52" y="117"/>
                      <a:pt x="67" y="97"/>
                      <a:pt x="85" y="80"/>
                    </a:cubicBezTo>
                    <a:cubicBezTo>
                      <a:pt x="103" y="62"/>
                      <a:pt x="123" y="47"/>
                      <a:pt x="146" y="35"/>
                    </a:cubicBezTo>
                    <a:lnTo>
                      <a:pt x="71" y="35"/>
                    </a:lnTo>
                    <a:lnTo>
                      <a:pt x="71" y="0"/>
                    </a:lnTo>
                    <a:lnTo>
                      <a:pt x="211" y="0"/>
                    </a:lnTo>
                    <a:lnTo>
                      <a:pt x="211" y="141"/>
                    </a:lnTo>
                    <a:lnTo>
                      <a:pt x="176" y="141"/>
                    </a:lnTo>
                    <a:lnTo>
                      <a:pt x="176" y="59"/>
                    </a:lnTo>
                    <a:cubicBezTo>
                      <a:pt x="155" y="69"/>
                      <a:pt x="135" y="82"/>
                      <a:pt x="118" y="98"/>
                    </a:cubicBezTo>
                    <a:cubicBezTo>
                      <a:pt x="101" y="113"/>
                      <a:pt x="86" y="130"/>
                      <a:pt x="74" y="150"/>
                    </a:cubicBezTo>
                    <a:cubicBezTo>
                      <a:pt x="61" y="169"/>
                      <a:pt x="52" y="190"/>
                      <a:pt x="45" y="212"/>
                    </a:cubicBezTo>
                    <a:cubicBezTo>
                      <a:pt x="39" y="235"/>
                      <a:pt x="35" y="258"/>
                      <a:pt x="35" y="281"/>
                    </a:cubicBezTo>
                    <a:cubicBezTo>
                      <a:pt x="35" y="304"/>
                      <a:pt x="38" y="326"/>
                      <a:pt x="44" y="347"/>
                    </a:cubicBezTo>
                    <a:cubicBezTo>
                      <a:pt x="50" y="368"/>
                      <a:pt x="58" y="387"/>
                      <a:pt x="69" y="406"/>
                    </a:cubicBezTo>
                    <a:cubicBezTo>
                      <a:pt x="80" y="424"/>
                      <a:pt x="93" y="441"/>
                      <a:pt x="108" y="456"/>
                    </a:cubicBezTo>
                    <a:cubicBezTo>
                      <a:pt x="123" y="471"/>
                      <a:pt x="139" y="483"/>
                      <a:pt x="158" y="494"/>
                    </a:cubicBezTo>
                    <a:cubicBezTo>
                      <a:pt x="176" y="505"/>
                      <a:pt x="195" y="513"/>
                      <a:pt x="216" y="519"/>
                    </a:cubicBezTo>
                    <a:cubicBezTo>
                      <a:pt x="237" y="525"/>
                      <a:pt x="259" y="528"/>
                      <a:pt x="282" y="528"/>
                    </a:cubicBezTo>
                    <a:cubicBezTo>
                      <a:pt x="304" y="528"/>
                      <a:pt x="326" y="525"/>
                      <a:pt x="347" y="519"/>
                    </a:cubicBezTo>
                    <a:cubicBezTo>
                      <a:pt x="368" y="513"/>
                      <a:pt x="388" y="505"/>
                      <a:pt x="406" y="494"/>
                    </a:cubicBezTo>
                    <a:cubicBezTo>
                      <a:pt x="424" y="483"/>
                      <a:pt x="441" y="471"/>
                      <a:pt x="456" y="456"/>
                    </a:cubicBezTo>
                    <a:cubicBezTo>
                      <a:pt x="471" y="441"/>
                      <a:pt x="484" y="424"/>
                      <a:pt x="495" y="406"/>
                    </a:cubicBezTo>
                    <a:cubicBezTo>
                      <a:pt x="505" y="387"/>
                      <a:pt x="514" y="368"/>
                      <a:pt x="519" y="347"/>
                    </a:cubicBezTo>
                    <a:cubicBezTo>
                      <a:pt x="525" y="326"/>
                      <a:pt x="528" y="304"/>
                      <a:pt x="528" y="281"/>
                    </a:cubicBezTo>
                    <a:cubicBezTo>
                      <a:pt x="528" y="254"/>
                      <a:pt x="524" y="227"/>
                      <a:pt x="515" y="202"/>
                    </a:cubicBezTo>
                    <a:cubicBezTo>
                      <a:pt x="506" y="176"/>
                      <a:pt x="494" y="153"/>
                      <a:pt x="478" y="132"/>
                    </a:cubicBezTo>
                    <a:cubicBezTo>
                      <a:pt x="462" y="111"/>
                      <a:pt x="443" y="93"/>
                      <a:pt x="421" y="78"/>
                    </a:cubicBezTo>
                    <a:cubicBezTo>
                      <a:pt x="398" y="63"/>
                      <a:pt x="374" y="51"/>
                      <a:pt x="348" y="44"/>
                    </a:cubicBezTo>
                    <a:lnTo>
                      <a:pt x="357" y="1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46" name="Toolbar Separator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623DC5DD-E25A-A20E-AA91-39CD0E2555B6}"/>
                  </a:ext>
                </a:extLst>
              </p:cNvPr>
              <p:cNvCxnSpPr>
                <a:cxnSpLocks noChangeAspect="1"/>
              </p:cNvCxnSpPr>
              <p:nvPr>
                <p:custDataLst>
                  <p:tags r:id="rId20"/>
                </p:custDataLst>
              </p:nvPr>
            </p:nvCxnSpPr>
            <p:spPr>
              <a:xfrm>
                <a:off x="1635817" y="1590879"/>
                <a:ext cx="0" cy="165934"/>
              </a:xfrm>
              <a:prstGeom prst="line">
                <a:avLst/>
              </a:prstGeom>
              <a:noFill/>
              <a:ln w="9525" cap="flat" cmpd="sng" algn="ctr">
                <a:solidFill>
                  <a:srgbClr val="464646"/>
                </a:solidFill>
                <a:prstDash val="solid"/>
              </a:ln>
              <a:effectLst/>
            </p:spPr>
          </p:cxnSp>
          <p:sp>
            <p:nvSpPr>
              <p:cNvPr id="147" name="Address Ba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7B69A3F-169A-37A6-3FC3-1DC526D9EAA8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639375" y="1580081"/>
                <a:ext cx="3964190" cy="2279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:r>
                  <a:rPr lang="en-US" sz="680" dirty="0">
                    <a:solidFill>
                      <a:srgbClr val="000000"/>
                    </a:solidFill>
                    <a:latin typeface="KoPub돋움체_Pro Light" panose="00000300000000000000" pitchFamily="50" charset="-127"/>
                    <a:ea typeface="KoPub돋움체_Pro Light" panose="00000300000000000000" pitchFamily="50" charset="-127"/>
                    <a:cs typeface="Segoe UI" panose="020B0502040204020203" pitchFamily="34" charset="0"/>
                  </a:rPr>
                  <a:t>add.re.kr</a:t>
                </a:r>
              </a:p>
            </p:txBody>
          </p:sp>
          <p:sp>
            <p:nvSpPr>
              <p:cNvPr id="148" name="Bookmark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350AAC0-FF72-7326-B32F-355928B1AE4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5603563" y="1613311"/>
                <a:ext cx="109085" cy="121069"/>
              </a:xfrm>
              <a:custGeom>
                <a:avLst/>
                <a:gdLst>
                  <a:gd name="T0" fmla="*/ 80 w 572"/>
                  <a:gd name="T1" fmla="*/ 0 h 527"/>
                  <a:gd name="T2" fmla="*/ 80 w 572"/>
                  <a:gd name="T3" fmla="*/ 44 h 527"/>
                  <a:gd name="T4" fmla="*/ 0 w 572"/>
                  <a:gd name="T5" fmla="*/ 44 h 527"/>
                  <a:gd name="T6" fmla="*/ 0 w 572"/>
                  <a:gd name="T7" fmla="*/ 527 h 527"/>
                  <a:gd name="T8" fmla="*/ 572 w 572"/>
                  <a:gd name="T9" fmla="*/ 526 h 527"/>
                  <a:gd name="T10" fmla="*/ 572 w 572"/>
                  <a:gd name="T11" fmla="*/ 43 h 527"/>
                  <a:gd name="T12" fmla="*/ 492 w 572"/>
                  <a:gd name="T13" fmla="*/ 47 h 527"/>
                  <a:gd name="T14" fmla="*/ 492 w 572"/>
                  <a:gd name="T15" fmla="*/ 0 h 527"/>
                  <a:gd name="T16" fmla="*/ 475 w 572"/>
                  <a:gd name="T17" fmla="*/ 0 h 527"/>
                  <a:gd name="T18" fmla="*/ 286 w 572"/>
                  <a:gd name="T19" fmla="*/ 61 h 527"/>
                  <a:gd name="T20" fmla="*/ 97 w 572"/>
                  <a:gd name="T21" fmla="*/ 0 h 527"/>
                  <a:gd name="T22" fmla="*/ 80 w 572"/>
                  <a:gd name="T23" fmla="*/ 0 h 527"/>
                  <a:gd name="T24" fmla="*/ 457 w 572"/>
                  <a:gd name="T25" fmla="*/ 35 h 527"/>
                  <a:gd name="T26" fmla="*/ 457 w 572"/>
                  <a:gd name="T27" fmla="*/ 431 h 527"/>
                  <a:gd name="T28" fmla="*/ 304 w 572"/>
                  <a:gd name="T29" fmla="*/ 475 h 527"/>
                  <a:gd name="T30" fmla="*/ 304 w 572"/>
                  <a:gd name="T31" fmla="*/ 92 h 527"/>
                  <a:gd name="T32" fmla="*/ 457 w 572"/>
                  <a:gd name="T33" fmla="*/ 35 h 527"/>
                  <a:gd name="T34" fmla="*/ 115 w 572"/>
                  <a:gd name="T35" fmla="*/ 35 h 527"/>
                  <a:gd name="T36" fmla="*/ 268 w 572"/>
                  <a:gd name="T37" fmla="*/ 92 h 527"/>
                  <a:gd name="T38" fmla="*/ 268 w 572"/>
                  <a:gd name="T39" fmla="*/ 474 h 527"/>
                  <a:gd name="T40" fmla="*/ 115 w 572"/>
                  <a:gd name="T41" fmla="*/ 431 h 527"/>
                  <a:gd name="T42" fmla="*/ 115 w 572"/>
                  <a:gd name="T43" fmla="*/ 35 h 527"/>
                  <a:gd name="T44" fmla="*/ 35 w 572"/>
                  <a:gd name="T45" fmla="*/ 79 h 527"/>
                  <a:gd name="T46" fmla="*/ 80 w 572"/>
                  <a:gd name="T47" fmla="*/ 79 h 527"/>
                  <a:gd name="T48" fmla="*/ 80 w 572"/>
                  <a:gd name="T49" fmla="*/ 466 h 527"/>
                  <a:gd name="T50" fmla="*/ 97 w 572"/>
                  <a:gd name="T51" fmla="*/ 466 h 527"/>
                  <a:gd name="T52" fmla="*/ 238 w 572"/>
                  <a:gd name="T53" fmla="*/ 495 h 527"/>
                  <a:gd name="T54" fmla="*/ 35 w 572"/>
                  <a:gd name="T55" fmla="*/ 492 h 527"/>
                  <a:gd name="T56" fmla="*/ 35 w 572"/>
                  <a:gd name="T57" fmla="*/ 79 h 527"/>
                  <a:gd name="T58" fmla="*/ 537 w 572"/>
                  <a:gd name="T59" fmla="*/ 80 h 527"/>
                  <a:gd name="T60" fmla="*/ 537 w 572"/>
                  <a:gd name="T61" fmla="*/ 492 h 527"/>
                  <a:gd name="T62" fmla="*/ 335 w 572"/>
                  <a:gd name="T63" fmla="*/ 496 h 527"/>
                  <a:gd name="T64" fmla="*/ 475 w 572"/>
                  <a:gd name="T65" fmla="*/ 466 h 527"/>
                  <a:gd name="T66" fmla="*/ 492 w 572"/>
                  <a:gd name="T67" fmla="*/ 466 h 527"/>
                  <a:gd name="T68" fmla="*/ 492 w 572"/>
                  <a:gd name="T69" fmla="*/ 448 h 527"/>
                  <a:gd name="T70" fmla="*/ 492 w 572"/>
                  <a:gd name="T71" fmla="*/ 82 h 527"/>
                  <a:gd name="T72" fmla="*/ 537 w 572"/>
                  <a:gd name="T73" fmla="*/ 8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527">
                    <a:moveTo>
                      <a:pt x="80" y="0"/>
                    </a:moveTo>
                    <a:lnTo>
                      <a:pt x="80" y="44"/>
                    </a:lnTo>
                    <a:cubicBezTo>
                      <a:pt x="49" y="43"/>
                      <a:pt x="28" y="44"/>
                      <a:pt x="0" y="44"/>
                    </a:cubicBezTo>
                    <a:lnTo>
                      <a:pt x="0" y="527"/>
                    </a:lnTo>
                    <a:lnTo>
                      <a:pt x="572" y="526"/>
                    </a:lnTo>
                    <a:lnTo>
                      <a:pt x="572" y="43"/>
                    </a:lnTo>
                    <a:cubicBezTo>
                      <a:pt x="545" y="44"/>
                      <a:pt x="517" y="45"/>
                      <a:pt x="492" y="47"/>
                    </a:cubicBezTo>
                    <a:lnTo>
                      <a:pt x="492" y="0"/>
                    </a:lnTo>
                    <a:lnTo>
                      <a:pt x="475" y="0"/>
                    </a:lnTo>
                    <a:cubicBezTo>
                      <a:pt x="377" y="0"/>
                      <a:pt x="333" y="34"/>
                      <a:pt x="286" y="61"/>
                    </a:cubicBezTo>
                    <a:cubicBezTo>
                      <a:pt x="241" y="34"/>
                      <a:pt x="185" y="0"/>
                      <a:pt x="97" y="0"/>
                    </a:cubicBezTo>
                    <a:lnTo>
                      <a:pt x="80" y="0"/>
                    </a:lnTo>
                    <a:close/>
                    <a:moveTo>
                      <a:pt x="457" y="35"/>
                    </a:moveTo>
                    <a:lnTo>
                      <a:pt x="457" y="431"/>
                    </a:lnTo>
                    <a:cubicBezTo>
                      <a:pt x="384" y="433"/>
                      <a:pt x="341" y="449"/>
                      <a:pt x="304" y="475"/>
                    </a:cubicBezTo>
                    <a:lnTo>
                      <a:pt x="304" y="92"/>
                    </a:lnTo>
                    <a:cubicBezTo>
                      <a:pt x="349" y="65"/>
                      <a:pt x="380" y="39"/>
                      <a:pt x="457" y="35"/>
                    </a:cubicBezTo>
                    <a:close/>
                    <a:moveTo>
                      <a:pt x="115" y="35"/>
                    </a:moveTo>
                    <a:cubicBezTo>
                      <a:pt x="183" y="40"/>
                      <a:pt x="227" y="67"/>
                      <a:pt x="268" y="92"/>
                    </a:cubicBezTo>
                    <a:lnTo>
                      <a:pt x="268" y="474"/>
                    </a:lnTo>
                    <a:cubicBezTo>
                      <a:pt x="234" y="450"/>
                      <a:pt x="201" y="433"/>
                      <a:pt x="115" y="431"/>
                    </a:cubicBezTo>
                    <a:lnTo>
                      <a:pt x="115" y="35"/>
                    </a:lnTo>
                    <a:close/>
                    <a:moveTo>
                      <a:pt x="35" y="79"/>
                    </a:moveTo>
                    <a:cubicBezTo>
                      <a:pt x="51" y="79"/>
                      <a:pt x="66" y="79"/>
                      <a:pt x="80" y="79"/>
                    </a:cubicBezTo>
                    <a:lnTo>
                      <a:pt x="80" y="466"/>
                    </a:lnTo>
                    <a:lnTo>
                      <a:pt x="97" y="466"/>
                    </a:lnTo>
                    <a:cubicBezTo>
                      <a:pt x="182" y="466"/>
                      <a:pt x="210" y="475"/>
                      <a:pt x="238" y="495"/>
                    </a:cubicBezTo>
                    <a:cubicBezTo>
                      <a:pt x="170" y="494"/>
                      <a:pt x="103" y="493"/>
                      <a:pt x="35" y="492"/>
                    </a:cubicBezTo>
                    <a:lnTo>
                      <a:pt x="35" y="79"/>
                    </a:lnTo>
                    <a:close/>
                    <a:moveTo>
                      <a:pt x="537" y="80"/>
                    </a:moveTo>
                    <a:lnTo>
                      <a:pt x="537" y="492"/>
                    </a:lnTo>
                    <a:cubicBezTo>
                      <a:pt x="470" y="495"/>
                      <a:pt x="403" y="495"/>
                      <a:pt x="335" y="496"/>
                    </a:cubicBezTo>
                    <a:cubicBezTo>
                      <a:pt x="368" y="476"/>
                      <a:pt x="404" y="466"/>
                      <a:pt x="475" y="466"/>
                    </a:cubicBezTo>
                    <a:lnTo>
                      <a:pt x="492" y="466"/>
                    </a:lnTo>
                    <a:lnTo>
                      <a:pt x="492" y="448"/>
                    </a:lnTo>
                    <a:lnTo>
                      <a:pt x="492" y="82"/>
                    </a:lnTo>
                    <a:cubicBezTo>
                      <a:pt x="506" y="81"/>
                      <a:pt x="521" y="81"/>
                      <a:pt x="537" y="80"/>
                    </a:cubicBezTo>
                    <a:close/>
                  </a:path>
                </a:pathLst>
              </a:custGeom>
              <a:solidFill>
                <a:srgbClr val="66666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9" name="Favorit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5E55E21-1559-EF8E-1544-6B0FC54D590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5770749" y="1608323"/>
                <a:ext cx="107900" cy="131038"/>
              </a:xfrm>
              <a:custGeom>
                <a:avLst/>
                <a:gdLst>
                  <a:gd name="T0" fmla="*/ 390 w 563"/>
                  <a:gd name="T1" fmla="*/ 345 h 563"/>
                  <a:gd name="T2" fmla="*/ 458 w 563"/>
                  <a:gd name="T3" fmla="*/ 563 h 563"/>
                  <a:gd name="T4" fmla="*/ 282 w 563"/>
                  <a:gd name="T5" fmla="*/ 428 h 563"/>
                  <a:gd name="T6" fmla="*/ 106 w 563"/>
                  <a:gd name="T7" fmla="*/ 563 h 563"/>
                  <a:gd name="T8" fmla="*/ 174 w 563"/>
                  <a:gd name="T9" fmla="*/ 345 h 563"/>
                  <a:gd name="T10" fmla="*/ 0 w 563"/>
                  <a:gd name="T11" fmla="*/ 211 h 563"/>
                  <a:gd name="T12" fmla="*/ 216 w 563"/>
                  <a:gd name="T13" fmla="*/ 211 h 563"/>
                  <a:gd name="T14" fmla="*/ 282 w 563"/>
                  <a:gd name="T15" fmla="*/ 0 h 563"/>
                  <a:gd name="T16" fmla="*/ 348 w 563"/>
                  <a:gd name="T17" fmla="*/ 211 h 563"/>
                  <a:gd name="T18" fmla="*/ 563 w 563"/>
                  <a:gd name="T19" fmla="*/ 211 h 563"/>
                  <a:gd name="T20" fmla="*/ 390 w 563"/>
                  <a:gd name="T21" fmla="*/ 345 h 563"/>
                  <a:gd name="T22" fmla="*/ 391 w 563"/>
                  <a:gd name="T23" fmla="*/ 467 h 563"/>
                  <a:gd name="T24" fmla="*/ 370 w 563"/>
                  <a:gd name="T25" fmla="*/ 399 h 563"/>
                  <a:gd name="T26" fmla="*/ 349 w 563"/>
                  <a:gd name="T27" fmla="*/ 332 h 563"/>
                  <a:gd name="T28" fmla="*/ 404 w 563"/>
                  <a:gd name="T29" fmla="*/ 289 h 563"/>
                  <a:gd name="T30" fmla="*/ 460 w 563"/>
                  <a:gd name="T31" fmla="*/ 246 h 563"/>
                  <a:gd name="T32" fmla="*/ 322 w 563"/>
                  <a:gd name="T33" fmla="*/ 246 h 563"/>
                  <a:gd name="T34" fmla="*/ 282 w 563"/>
                  <a:gd name="T35" fmla="*/ 118 h 563"/>
                  <a:gd name="T36" fmla="*/ 242 w 563"/>
                  <a:gd name="T37" fmla="*/ 246 h 563"/>
                  <a:gd name="T38" fmla="*/ 103 w 563"/>
                  <a:gd name="T39" fmla="*/ 246 h 563"/>
                  <a:gd name="T40" fmla="*/ 159 w 563"/>
                  <a:gd name="T41" fmla="*/ 289 h 563"/>
                  <a:gd name="T42" fmla="*/ 215 w 563"/>
                  <a:gd name="T43" fmla="*/ 332 h 563"/>
                  <a:gd name="T44" fmla="*/ 193 w 563"/>
                  <a:gd name="T45" fmla="*/ 399 h 563"/>
                  <a:gd name="T46" fmla="*/ 173 w 563"/>
                  <a:gd name="T47" fmla="*/ 467 h 563"/>
                  <a:gd name="T48" fmla="*/ 282 w 563"/>
                  <a:gd name="T49" fmla="*/ 383 h 563"/>
                  <a:gd name="T50" fmla="*/ 391 w 563"/>
                  <a:gd name="T51" fmla="*/ 467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63" h="563">
                    <a:moveTo>
                      <a:pt x="390" y="345"/>
                    </a:moveTo>
                    <a:lnTo>
                      <a:pt x="458" y="563"/>
                    </a:lnTo>
                    <a:lnTo>
                      <a:pt x="282" y="428"/>
                    </a:lnTo>
                    <a:lnTo>
                      <a:pt x="106" y="563"/>
                    </a:lnTo>
                    <a:lnTo>
                      <a:pt x="174" y="345"/>
                    </a:lnTo>
                    <a:lnTo>
                      <a:pt x="0" y="211"/>
                    </a:lnTo>
                    <a:lnTo>
                      <a:pt x="216" y="211"/>
                    </a:lnTo>
                    <a:lnTo>
                      <a:pt x="282" y="0"/>
                    </a:lnTo>
                    <a:lnTo>
                      <a:pt x="348" y="211"/>
                    </a:lnTo>
                    <a:lnTo>
                      <a:pt x="563" y="211"/>
                    </a:lnTo>
                    <a:lnTo>
                      <a:pt x="390" y="345"/>
                    </a:lnTo>
                    <a:close/>
                    <a:moveTo>
                      <a:pt x="391" y="467"/>
                    </a:moveTo>
                    <a:cubicBezTo>
                      <a:pt x="384" y="445"/>
                      <a:pt x="377" y="422"/>
                      <a:pt x="370" y="399"/>
                    </a:cubicBezTo>
                    <a:cubicBezTo>
                      <a:pt x="363" y="377"/>
                      <a:pt x="356" y="354"/>
                      <a:pt x="349" y="332"/>
                    </a:cubicBezTo>
                    <a:cubicBezTo>
                      <a:pt x="367" y="318"/>
                      <a:pt x="386" y="303"/>
                      <a:pt x="404" y="289"/>
                    </a:cubicBezTo>
                    <a:cubicBezTo>
                      <a:pt x="423" y="275"/>
                      <a:pt x="441" y="260"/>
                      <a:pt x="460" y="246"/>
                    </a:cubicBezTo>
                    <a:lnTo>
                      <a:pt x="322" y="246"/>
                    </a:lnTo>
                    <a:lnTo>
                      <a:pt x="282" y="118"/>
                    </a:lnTo>
                    <a:lnTo>
                      <a:pt x="242" y="246"/>
                    </a:lnTo>
                    <a:lnTo>
                      <a:pt x="103" y="246"/>
                    </a:lnTo>
                    <a:cubicBezTo>
                      <a:pt x="122" y="260"/>
                      <a:pt x="141" y="275"/>
                      <a:pt x="159" y="289"/>
                    </a:cubicBezTo>
                    <a:cubicBezTo>
                      <a:pt x="177" y="303"/>
                      <a:pt x="196" y="318"/>
                      <a:pt x="215" y="332"/>
                    </a:cubicBezTo>
                    <a:cubicBezTo>
                      <a:pt x="208" y="354"/>
                      <a:pt x="200" y="377"/>
                      <a:pt x="193" y="399"/>
                    </a:cubicBezTo>
                    <a:cubicBezTo>
                      <a:pt x="186" y="422"/>
                      <a:pt x="179" y="445"/>
                      <a:pt x="173" y="467"/>
                    </a:cubicBezTo>
                    <a:lnTo>
                      <a:pt x="282" y="383"/>
                    </a:lnTo>
                    <a:lnTo>
                      <a:pt x="391" y="4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50" name="Toolbar Separator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00A6334-6A07-3A06-58F7-570265343420}"/>
                  </a:ext>
                </a:extLst>
              </p:cNvPr>
              <p:cNvCxnSpPr>
                <a:cxnSpLocks noChangeAspect="1"/>
              </p:cNvCxnSpPr>
              <p:nvPr>
                <p:custDataLst>
                  <p:tags r:id="rId24"/>
                </p:custDataLst>
              </p:nvPr>
            </p:nvCxnSpPr>
            <p:spPr>
              <a:xfrm>
                <a:off x="5939119" y="1590879"/>
                <a:ext cx="1" cy="165934"/>
              </a:xfrm>
              <a:prstGeom prst="line">
                <a:avLst/>
              </a:prstGeom>
              <a:noFill/>
              <a:ln w="9525" cap="flat" cmpd="sng" algn="ctr">
                <a:solidFill>
                  <a:srgbClr val="464646"/>
                </a:solidFill>
                <a:prstDash val="solid"/>
              </a:ln>
              <a:effectLst/>
            </p:spPr>
          </p:cxnSp>
          <p:sp>
            <p:nvSpPr>
              <p:cNvPr id="151" name="Hub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AA13700-ABA9-FBB3-55F8-5EE27F7A3F7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6104526" y="1637525"/>
                <a:ext cx="107900" cy="72643"/>
              </a:xfrm>
              <a:custGeom>
                <a:avLst/>
                <a:gdLst>
                  <a:gd name="T0" fmla="*/ 0 w 563"/>
                  <a:gd name="T1" fmla="*/ 317 h 317"/>
                  <a:gd name="T2" fmla="*/ 0 w 563"/>
                  <a:gd name="T3" fmla="*/ 282 h 317"/>
                  <a:gd name="T4" fmla="*/ 352 w 563"/>
                  <a:gd name="T5" fmla="*/ 282 h 317"/>
                  <a:gd name="T6" fmla="*/ 352 w 563"/>
                  <a:gd name="T7" fmla="*/ 317 h 317"/>
                  <a:gd name="T8" fmla="*/ 0 w 563"/>
                  <a:gd name="T9" fmla="*/ 317 h 317"/>
                  <a:gd name="T10" fmla="*/ 0 w 563"/>
                  <a:gd name="T11" fmla="*/ 141 h 317"/>
                  <a:gd name="T12" fmla="*/ 563 w 563"/>
                  <a:gd name="T13" fmla="*/ 141 h 317"/>
                  <a:gd name="T14" fmla="*/ 563 w 563"/>
                  <a:gd name="T15" fmla="*/ 176 h 317"/>
                  <a:gd name="T16" fmla="*/ 0 w 563"/>
                  <a:gd name="T17" fmla="*/ 176 h 317"/>
                  <a:gd name="T18" fmla="*/ 0 w 563"/>
                  <a:gd name="T19" fmla="*/ 141 h 317"/>
                  <a:gd name="T20" fmla="*/ 458 w 563"/>
                  <a:gd name="T21" fmla="*/ 0 h 317"/>
                  <a:gd name="T22" fmla="*/ 458 w 563"/>
                  <a:gd name="T23" fmla="*/ 35 h 317"/>
                  <a:gd name="T24" fmla="*/ 0 w 563"/>
                  <a:gd name="T25" fmla="*/ 35 h 317"/>
                  <a:gd name="T26" fmla="*/ 0 w 563"/>
                  <a:gd name="T27" fmla="*/ 0 h 317"/>
                  <a:gd name="T28" fmla="*/ 458 w 563"/>
                  <a:gd name="T2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3" h="317">
                    <a:moveTo>
                      <a:pt x="0" y="317"/>
                    </a:moveTo>
                    <a:lnTo>
                      <a:pt x="0" y="282"/>
                    </a:lnTo>
                    <a:lnTo>
                      <a:pt x="352" y="282"/>
                    </a:lnTo>
                    <a:lnTo>
                      <a:pt x="352" y="317"/>
                    </a:lnTo>
                    <a:lnTo>
                      <a:pt x="0" y="317"/>
                    </a:lnTo>
                    <a:close/>
                    <a:moveTo>
                      <a:pt x="0" y="141"/>
                    </a:moveTo>
                    <a:lnTo>
                      <a:pt x="563" y="141"/>
                    </a:lnTo>
                    <a:lnTo>
                      <a:pt x="563" y="176"/>
                    </a:lnTo>
                    <a:lnTo>
                      <a:pt x="0" y="176"/>
                    </a:lnTo>
                    <a:lnTo>
                      <a:pt x="0" y="141"/>
                    </a:lnTo>
                    <a:close/>
                    <a:moveTo>
                      <a:pt x="458" y="0"/>
                    </a:moveTo>
                    <a:lnTo>
                      <a:pt x="458" y="35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2" name="Web Not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6CCB6B0-A138-5E85-0EB8-C1DD83F5D0A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6350560" y="1615447"/>
                <a:ext cx="98415" cy="116796"/>
              </a:xfrm>
              <a:custGeom>
                <a:avLst/>
                <a:gdLst>
                  <a:gd name="T0" fmla="*/ 438 w 513"/>
                  <a:gd name="T1" fmla="*/ 0 h 509"/>
                  <a:gd name="T2" fmla="*/ 409 w 513"/>
                  <a:gd name="T3" fmla="*/ 6 h 509"/>
                  <a:gd name="T4" fmla="*/ 384 w 513"/>
                  <a:gd name="T5" fmla="*/ 22 h 509"/>
                  <a:gd name="T6" fmla="*/ 356 w 513"/>
                  <a:gd name="T7" fmla="*/ 50 h 509"/>
                  <a:gd name="T8" fmla="*/ 0 w 513"/>
                  <a:gd name="T9" fmla="*/ 50 h 509"/>
                  <a:gd name="T10" fmla="*/ 0 w 513"/>
                  <a:gd name="T11" fmla="*/ 509 h 509"/>
                  <a:gd name="T12" fmla="*/ 459 w 513"/>
                  <a:gd name="T13" fmla="*/ 509 h 509"/>
                  <a:gd name="T14" fmla="*/ 459 w 513"/>
                  <a:gd name="T15" fmla="*/ 160 h 509"/>
                  <a:gd name="T16" fmla="*/ 491 w 513"/>
                  <a:gd name="T17" fmla="*/ 129 h 509"/>
                  <a:gd name="T18" fmla="*/ 507 w 513"/>
                  <a:gd name="T19" fmla="*/ 104 h 509"/>
                  <a:gd name="T20" fmla="*/ 513 w 513"/>
                  <a:gd name="T21" fmla="*/ 75 h 509"/>
                  <a:gd name="T22" fmla="*/ 507 w 513"/>
                  <a:gd name="T23" fmla="*/ 46 h 509"/>
                  <a:gd name="T24" fmla="*/ 491 w 513"/>
                  <a:gd name="T25" fmla="*/ 22 h 509"/>
                  <a:gd name="T26" fmla="*/ 467 w 513"/>
                  <a:gd name="T27" fmla="*/ 6 h 509"/>
                  <a:gd name="T28" fmla="*/ 438 w 513"/>
                  <a:gd name="T29" fmla="*/ 0 h 509"/>
                  <a:gd name="T30" fmla="*/ 437 w 513"/>
                  <a:gd name="T31" fmla="*/ 29 h 509"/>
                  <a:gd name="T32" fmla="*/ 455 w 513"/>
                  <a:gd name="T33" fmla="*/ 33 h 509"/>
                  <a:gd name="T34" fmla="*/ 470 w 513"/>
                  <a:gd name="T35" fmla="*/ 43 h 509"/>
                  <a:gd name="T36" fmla="*/ 480 w 513"/>
                  <a:gd name="T37" fmla="*/ 57 h 509"/>
                  <a:gd name="T38" fmla="*/ 484 w 513"/>
                  <a:gd name="T39" fmla="*/ 75 h 509"/>
                  <a:gd name="T40" fmla="*/ 482 w 513"/>
                  <a:gd name="T41" fmla="*/ 90 h 509"/>
                  <a:gd name="T42" fmla="*/ 475 w 513"/>
                  <a:gd name="T43" fmla="*/ 102 h 509"/>
                  <a:gd name="T44" fmla="*/ 466 w 513"/>
                  <a:gd name="T45" fmla="*/ 113 h 509"/>
                  <a:gd name="T46" fmla="*/ 455 w 513"/>
                  <a:gd name="T47" fmla="*/ 123 h 509"/>
                  <a:gd name="T48" fmla="*/ 183 w 513"/>
                  <a:gd name="T49" fmla="*/ 395 h 509"/>
                  <a:gd name="T50" fmla="*/ 93 w 513"/>
                  <a:gd name="T51" fmla="*/ 420 h 509"/>
                  <a:gd name="T52" fmla="*/ 116 w 513"/>
                  <a:gd name="T53" fmla="*/ 330 h 509"/>
                  <a:gd name="T54" fmla="*/ 390 w 513"/>
                  <a:gd name="T55" fmla="*/ 58 h 509"/>
                  <a:gd name="T56" fmla="*/ 400 w 513"/>
                  <a:gd name="T57" fmla="*/ 47 h 509"/>
                  <a:gd name="T58" fmla="*/ 411 w 513"/>
                  <a:gd name="T59" fmla="*/ 38 h 509"/>
                  <a:gd name="T60" fmla="*/ 422 w 513"/>
                  <a:gd name="T61" fmla="*/ 31 h 509"/>
                  <a:gd name="T62" fmla="*/ 437 w 513"/>
                  <a:gd name="T63" fmla="*/ 29 h 509"/>
                  <a:gd name="T64" fmla="*/ 29 w 513"/>
                  <a:gd name="T65" fmla="*/ 79 h 509"/>
                  <a:gd name="T66" fmla="*/ 328 w 513"/>
                  <a:gd name="T67" fmla="*/ 79 h 509"/>
                  <a:gd name="T68" fmla="*/ 89 w 513"/>
                  <a:gd name="T69" fmla="*/ 317 h 509"/>
                  <a:gd name="T70" fmla="*/ 54 w 513"/>
                  <a:gd name="T71" fmla="*/ 459 h 509"/>
                  <a:gd name="T72" fmla="*/ 196 w 513"/>
                  <a:gd name="T73" fmla="*/ 424 h 509"/>
                  <a:gd name="T74" fmla="*/ 430 w 513"/>
                  <a:gd name="T75" fmla="*/ 189 h 509"/>
                  <a:gd name="T76" fmla="*/ 430 w 513"/>
                  <a:gd name="T77" fmla="*/ 480 h 509"/>
                  <a:gd name="T78" fmla="*/ 29 w 513"/>
                  <a:gd name="T79" fmla="*/ 480 h 509"/>
                  <a:gd name="T80" fmla="*/ 29 w 513"/>
                  <a:gd name="T81" fmla="*/ 79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3" h="509">
                    <a:moveTo>
                      <a:pt x="438" y="0"/>
                    </a:moveTo>
                    <a:cubicBezTo>
                      <a:pt x="428" y="0"/>
                      <a:pt x="418" y="2"/>
                      <a:pt x="409" y="6"/>
                    </a:cubicBezTo>
                    <a:cubicBezTo>
                      <a:pt x="400" y="9"/>
                      <a:pt x="391" y="15"/>
                      <a:pt x="384" y="22"/>
                    </a:cubicBezTo>
                    <a:lnTo>
                      <a:pt x="356" y="50"/>
                    </a:lnTo>
                    <a:lnTo>
                      <a:pt x="0" y="50"/>
                    </a:lnTo>
                    <a:lnTo>
                      <a:pt x="0" y="509"/>
                    </a:lnTo>
                    <a:lnTo>
                      <a:pt x="459" y="509"/>
                    </a:lnTo>
                    <a:lnTo>
                      <a:pt x="459" y="160"/>
                    </a:lnTo>
                    <a:lnTo>
                      <a:pt x="491" y="129"/>
                    </a:lnTo>
                    <a:cubicBezTo>
                      <a:pt x="498" y="121"/>
                      <a:pt x="503" y="113"/>
                      <a:pt x="507" y="104"/>
                    </a:cubicBezTo>
                    <a:cubicBezTo>
                      <a:pt x="511" y="95"/>
                      <a:pt x="513" y="85"/>
                      <a:pt x="513" y="75"/>
                    </a:cubicBezTo>
                    <a:cubicBezTo>
                      <a:pt x="513" y="65"/>
                      <a:pt x="511" y="55"/>
                      <a:pt x="507" y="46"/>
                    </a:cubicBezTo>
                    <a:cubicBezTo>
                      <a:pt x="503" y="37"/>
                      <a:pt x="497" y="29"/>
                      <a:pt x="491" y="22"/>
                    </a:cubicBezTo>
                    <a:cubicBezTo>
                      <a:pt x="484" y="15"/>
                      <a:pt x="476" y="10"/>
                      <a:pt x="467" y="6"/>
                    </a:cubicBezTo>
                    <a:cubicBezTo>
                      <a:pt x="458" y="2"/>
                      <a:pt x="448" y="0"/>
                      <a:pt x="438" y="0"/>
                    </a:cubicBezTo>
                    <a:close/>
                    <a:moveTo>
                      <a:pt x="437" y="29"/>
                    </a:moveTo>
                    <a:cubicBezTo>
                      <a:pt x="444" y="29"/>
                      <a:pt x="450" y="30"/>
                      <a:pt x="455" y="33"/>
                    </a:cubicBezTo>
                    <a:cubicBezTo>
                      <a:pt x="461" y="35"/>
                      <a:pt x="466" y="38"/>
                      <a:pt x="470" y="43"/>
                    </a:cubicBezTo>
                    <a:cubicBezTo>
                      <a:pt x="474" y="47"/>
                      <a:pt x="478" y="52"/>
                      <a:pt x="480" y="57"/>
                    </a:cubicBezTo>
                    <a:cubicBezTo>
                      <a:pt x="483" y="63"/>
                      <a:pt x="484" y="69"/>
                      <a:pt x="484" y="75"/>
                    </a:cubicBezTo>
                    <a:cubicBezTo>
                      <a:pt x="484" y="81"/>
                      <a:pt x="483" y="86"/>
                      <a:pt x="482" y="90"/>
                    </a:cubicBezTo>
                    <a:cubicBezTo>
                      <a:pt x="480" y="95"/>
                      <a:pt x="478" y="99"/>
                      <a:pt x="475" y="102"/>
                    </a:cubicBezTo>
                    <a:cubicBezTo>
                      <a:pt x="473" y="106"/>
                      <a:pt x="470" y="109"/>
                      <a:pt x="466" y="113"/>
                    </a:cubicBezTo>
                    <a:cubicBezTo>
                      <a:pt x="463" y="116"/>
                      <a:pt x="459" y="119"/>
                      <a:pt x="455" y="123"/>
                    </a:cubicBezTo>
                    <a:cubicBezTo>
                      <a:pt x="358" y="217"/>
                      <a:pt x="268" y="314"/>
                      <a:pt x="183" y="395"/>
                    </a:cubicBezTo>
                    <a:lnTo>
                      <a:pt x="93" y="420"/>
                    </a:lnTo>
                    <a:cubicBezTo>
                      <a:pt x="101" y="390"/>
                      <a:pt x="107" y="360"/>
                      <a:pt x="116" y="330"/>
                    </a:cubicBezTo>
                    <a:cubicBezTo>
                      <a:pt x="204" y="243"/>
                      <a:pt x="302" y="145"/>
                      <a:pt x="390" y="58"/>
                    </a:cubicBezTo>
                    <a:cubicBezTo>
                      <a:pt x="393" y="54"/>
                      <a:pt x="397" y="50"/>
                      <a:pt x="400" y="47"/>
                    </a:cubicBezTo>
                    <a:cubicBezTo>
                      <a:pt x="403" y="43"/>
                      <a:pt x="407" y="40"/>
                      <a:pt x="411" y="38"/>
                    </a:cubicBezTo>
                    <a:cubicBezTo>
                      <a:pt x="414" y="35"/>
                      <a:pt x="418" y="33"/>
                      <a:pt x="422" y="31"/>
                    </a:cubicBezTo>
                    <a:cubicBezTo>
                      <a:pt x="427" y="30"/>
                      <a:pt x="432" y="29"/>
                      <a:pt x="437" y="29"/>
                    </a:cubicBezTo>
                    <a:close/>
                    <a:moveTo>
                      <a:pt x="29" y="79"/>
                    </a:moveTo>
                    <a:lnTo>
                      <a:pt x="328" y="79"/>
                    </a:lnTo>
                    <a:lnTo>
                      <a:pt x="89" y="317"/>
                    </a:lnTo>
                    <a:lnTo>
                      <a:pt x="54" y="459"/>
                    </a:lnTo>
                    <a:lnTo>
                      <a:pt x="196" y="424"/>
                    </a:lnTo>
                    <a:lnTo>
                      <a:pt x="430" y="189"/>
                    </a:lnTo>
                    <a:lnTo>
                      <a:pt x="430" y="480"/>
                    </a:lnTo>
                    <a:lnTo>
                      <a:pt x="29" y="480"/>
                    </a:lnTo>
                    <a:lnTo>
                      <a:pt x="29" y="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3" name="Shar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61CDEFC-8425-6597-BFB6-973992E87C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6574658" y="1609038"/>
                <a:ext cx="107900" cy="129615"/>
              </a:xfrm>
              <a:custGeom>
                <a:avLst/>
                <a:gdLst>
                  <a:gd name="T0" fmla="*/ 553 w 564"/>
                  <a:gd name="T1" fmla="*/ 398 h 563"/>
                  <a:gd name="T2" fmla="*/ 557 w 564"/>
                  <a:gd name="T3" fmla="*/ 474 h 563"/>
                  <a:gd name="T4" fmla="*/ 476 w 564"/>
                  <a:gd name="T5" fmla="*/ 528 h 563"/>
                  <a:gd name="T6" fmla="*/ 282 w 564"/>
                  <a:gd name="T7" fmla="*/ 563 h 563"/>
                  <a:gd name="T8" fmla="*/ 88 w 564"/>
                  <a:gd name="T9" fmla="*/ 528 h 563"/>
                  <a:gd name="T10" fmla="*/ 7 w 564"/>
                  <a:gd name="T11" fmla="*/ 474 h 563"/>
                  <a:gd name="T12" fmla="*/ 11 w 564"/>
                  <a:gd name="T13" fmla="*/ 398 h 563"/>
                  <a:gd name="T14" fmla="*/ 37 w 564"/>
                  <a:gd name="T15" fmla="*/ 341 h 563"/>
                  <a:gd name="T16" fmla="*/ 79 w 564"/>
                  <a:gd name="T17" fmla="*/ 177 h 563"/>
                  <a:gd name="T18" fmla="*/ 201 w 564"/>
                  <a:gd name="T19" fmla="*/ 53 h 563"/>
                  <a:gd name="T20" fmla="*/ 282 w 564"/>
                  <a:gd name="T21" fmla="*/ 0 h 563"/>
                  <a:gd name="T22" fmla="*/ 363 w 564"/>
                  <a:gd name="T23" fmla="*/ 53 h 563"/>
                  <a:gd name="T24" fmla="*/ 485 w 564"/>
                  <a:gd name="T25" fmla="*/ 177 h 563"/>
                  <a:gd name="T26" fmla="*/ 527 w 564"/>
                  <a:gd name="T27" fmla="*/ 341 h 563"/>
                  <a:gd name="T28" fmla="*/ 261 w 564"/>
                  <a:gd name="T29" fmla="*/ 39 h 563"/>
                  <a:gd name="T30" fmla="*/ 229 w 564"/>
                  <a:gd name="T31" fmla="*/ 88 h 563"/>
                  <a:gd name="T32" fmla="*/ 261 w 564"/>
                  <a:gd name="T33" fmla="*/ 136 h 563"/>
                  <a:gd name="T34" fmla="*/ 319 w 564"/>
                  <a:gd name="T35" fmla="*/ 125 h 563"/>
                  <a:gd name="T36" fmla="*/ 331 w 564"/>
                  <a:gd name="T37" fmla="*/ 67 h 563"/>
                  <a:gd name="T38" fmla="*/ 282 w 564"/>
                  <a:gd name="T39" fmla="*/ 35 h 563"/>
                  <a:gd name="T40" fmla="*/ 51 w 564"/>
                  <a:gd name="T41" fmla="*/ 477 h 563"/>
                  <a:gd name="T42" fmla="*/ 109 w 564"/>
                  <a:gd name="T43" fmla="*/ 488 h 563"/>
                  <a:gd name="T44" fmla="*/ 141 w 564"/>
                  <a:gd name="T45" fmla="*/ 440 h 563"/>
                  <a:gd name="T46" fmla="*/ 109 w 564"/>
                  <a:gd name="T47" fmla="*/ 391 h 563"/>
                  <a:gd name="T48" fmla="*/ 51 w 564"/>
                  <a:gd name="T49" fmla="*/ 402 h 563"/>
                  <a:gd name="T50" fmla="*/ 282 w 564"/>
                  <a:gd name="T51" fmla="*/ 528 h 563"/>
                  <a:gd name="T52" fmla="*/ 392 w 564"/>
                  <a:gd name="T53" fmla="*/ 466 h 563"/>
                  <a:gd name="T54" fmla="*/ 414 w 564"/>
                  <a:gd name="T55" fmla="*/ 378 h 563"/>
                  <a:gd name="T56" fmla="*/ 483 w 564"/>
                  <a:gd name="T57" fmla="*/ 352 h 563"/>
                  <a:gd name="T58" fmla="*/ 484 w 564"/>
                  <a:gd name="T59" fmla="*/ 255 h 563"/>
                  <a:gd name="T60" fmla="*/ 363 w 564"/>
                  <a:gd name="T61" fmla="*/ 122 h 563"/>
                  <a:gd name="T62" fmla="*/ 308 w 564"/>
                  <a:gd name="T63" fmla="*/ 172 h 563"/>
                  <a:gd name="T64" fmla="*/ 233 w 564"/>
                  <a:gd name="T65" fmla="*/ 161 h 563"/>
                  <a:gd name="T66" fmla="*/ 147 w 564"/>
                  <a:gd name="T67" fmla="*/ 154 h 563"/>
                  <a:gd name="T68" fmla="*/ 71 w 564"/>
                  <a:gd name="T69" fmla="*/ 317 h 563"/>
                  <a:gd name="T70" fmla="*/ 145 w 564"/>
                  <a:gd name="T71" fmla="*/ 373 h 563"/>
                  <a:gd name="T72" fmla="*/ 172 w 564"/>
                  <a:gd name="T73" fmla="*/ 466 h 563"/>
                  <a:gd name="T74" fmla="*/ 282 w 564"/>
                  <a:gd name="T75" fmla="*/ 528 h 563"/>
                  <a:gd name="T76" fmla="*/ 513 w 564"/>
                  <a:gd name="T77" fmla="*/ 477 h 563"/>
                  <a:gd name="T78" fmla="*/ 524 w 564"/>
                  <a:gd name="T79" fmla="*/ 419 h 563"/>
                  <a:gd name="T80" fmla="*/ 476 w 564"/>
                  <a:gd name="T81" fmla="*/ 387 h 563"/>
                  <a:gd name="T82" fmla="*/ 427 w 564"/>
                  <a:gd name="T83" fmla="*/ 419 h 563"/>
                  <a:gd name="T84" fmla="*/ 438 w 564"/>
                  <a:gd name="T85" fmla="*/ 477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4" h="563">
                    <a:moveTo>
                      <a:pt x="523" y="366"/>
                    </a:moveTo>
                    <a:cubicBezTo>
                      <a:pt x="530" y="370"/>
                      <a:pt x="535" y="375"/>
                      <a:pt x="540" y="380"/>
                    </a:cubicBezTo>
                    <a:cubicBezTo>
                      <a:pt x="545" y="385"/>
                      <a:pt x="550" y="391"/>
                      <a:pt x="553" y="398"/>
                    </a:cubicBezTo>
                    <a:cubicBezTo>
                      <a:pt x="557" y="404"/>
                      <a:pt x="559" y="411"/>
                      <a:pt x="561" y="418"/>
                    </a:cubicBezTo>
                    <a:cubicBezTo>
                      <a:pt x="563" y="425"/>
                      <a:pt x="564" y="432"/>
                      <a:pt x="564" y="440"/>
                    </a:cubicBezTo>
                    <a:cubicBezTo>
                      <a:pt x="564" y="452"/>
                      <a:pt x="561" y="463"/>
                      <a:pt x="557" y="474"/>
                    </a:cubicBezTo>
                    <a:cubicBezTo>
                      <a:pt x="552" y="485"/>
                      <a:pt x="546" y="494"/>
                      <a:pt x="538" y="502"/>
                    </a:cubicBezTo>
                    <a:cubicBezTo>
                      <a:pt x="530" y="510"/>
                      <a:pt x="520" y="516"/>
                      <a:pt x="510" y="521"/>
                    </a:cubicBezTo>
                    <a:cubicBezTo>
                      <a:pt x="499" y="525"/>
                      <a:pt x="488" y="528"/>
                      <a:pt x="476" y="528"/>
                    </a:cubicBezTo>
                    <a:cubicBezTo>
                      <a:pt x="459" y="528"/>
                      <a:pt x="443" y="523"/>
                      <a:pt x="429" y="514"/>
                    </a:cubicBezTo>
                    <a:cubicBezTo>
                      <a:pt x="408" y="530"/>
                      <a:pt x="385" y="542"/>
                      <a:pt x="360" y="551"/>
                    </a:cubicBezTo>
                    <a:cubicBezTo>
                      <a:pt x="334" y="559"/>
                      <a:pt x="308" y="563"/>
                      <a:pt x="282" y="563"/>
                    </a:cubicBezTo>
                    <a:cubicBezTo>
                      <a:pt x="256" y="563"/>
                      <a:pt x="230" y="559"/>
                      <a:pt x="205" y="551"/>
                    </a:cubicBezTo>
                    <a:cubicBezTo>
                      <a:pt x="179" y="542"/>
                      <a:pt x="156" y="530"/>
                      <a:pt x="135" y="514"/>
                    </a:cubicBezTo>
                    <a:cubicBezTo>
                      <a:pt x="121" y="523"/>
                      <a:pt x="105" y="528"/>
                      <a:pt x="88" y="528"/>
                    </a:cubicBezTo>
                    <a:cubicBezTo>
                      <a:pt x="76" y="528"/>
                      <a:pt x="65" y="525"/>
                      <a:pt x="54" y="521"/>
                    </a:cubicBezTo>
                    <a:cubicBezTo>
                      <a:pt x="44" y="516"/>
                      <a:pt x="34" y="510"/>
                      <a:pt x="26" y="502"/>
                    </a:cubicBezTo>
                    <a:cubicBezTo>
                      <a:pt x="18" y="494"/>
                      <a:pt x="12" y="485"/>
                      <a:pt x="7" y="474"/>
                    </a:cubicBezTo>
                    <a:cubicBezTo>
                      <a:pt x="3" y="463"/>
                      <a:pt x="0" y="452"/>
                      <a:pt x="0" y="440"/>
                    </a:cubicBezTo>
                    <a:cubicBezTo>
                      <a:pt x="0" y="432"/>
                      <a:pt x="1" y="425"/>
                      <a:pt x="3" y="418"/>
                    </a:cubicBezTo>
                    <a:cubicBezTo>
                      <a:pt x="5" y="411"/>
                      <a:pt x="8" y="404"/>
                      <a:pt x="11" y="398"/>
                    </a:cubicBezTo>
                    <a:cubicBezTo>
                      <a:pt x="15" y="391"/>
                      <a:pt x="19" y="385"/>
                      <a:pt x="24" y="380"/>
                    </a:cubicBezTo>
                    <a:cubicBezTo>
                      <a:pt x="29" y="375"/>
                      <a:pt x="35" y="370"/>
                      <a:pt x="41" y="366"/>
                    </a:cubicBezTo>
                    <a:cubicBezTo>
                      <a:pt x="39" y="358"/>
                      <a:pt x="38" y="349"/>
                      <a:pt x="37" y="341"/>
                    </a:cubicBezTo>
                    <a:cubicBezTo>
                      <a:pt x="36" y="333"/>
                      <a:pt x="36" y="325"/>
                      <a:pt x="36" y="317"/>
                    </a:cubicBezTo>
                    <a:cubicBezTo>
                      <a:pt x="36" y="291"/>
                      <a:pt x="39" y="267"/>
                      <a:pt x="47" y="243"/>
                    </a:cubicBezTo>
                    <a:cubicBezTo>
                      <a:pt x="55" y="219"/>
                      <a:pt x="65" y="197"/>
                      <a:pt x="79" y="177"/>
                    </a:cubicBezTo>
                    <a:cubicBezTo>
                      <a:pt x="93" y="157"/>
                      <a:pt x="110" y="139"/>
                      <a:pt x="129" y="123"/>
                    </a:cubicBezTo>
                    <a:cubicBezTo>
                      <a:pt x="149" y="108"/>
                      <a:pt x="170" y="95"/>
                      <a:pt x="194" y="86"/>
                    </a:cubicBezTo>
                    <a:cubicBezTo>
                      <a:pt x="194" y="74"/>
                      <a:pt x="197" y="63"/>
                      <a:pt x="201" y="53"/>
                    </a:cubicBezTo>
                    <a:cubicBezTo>
                      <a:pt x="206" y="42"/>
                      <a:pt x="212" y="33"/>
                      <a:pt x="220" y="25"/>
                    </a:cubicBezTo>
                    <a:cubicBezTo>
                      <a:pt x="228" y="17"/>
                      <a:pt x="238" y="11"/>
                      <a:pt x="248" y="7"/>
                    </a:cubicBezTo>
                    <a:cubicBezTo>
                      <a:pt x="259" y="2"/>
                      <a:pt x="270" y="0"/>
                      <a:pt x="282" y="0"/>
                    </a:cubicBezTo>
                    <a:cubicBezTo>
                      <a:pt x="294" y="0"/>
                      <a:pt x="305" y="2"/>
                      <a:pt x="316" y="7"/>
                    </a:cubicBezTo>
                    <a:cubicBezTo>
                      <a:pt x="327" y="11"/>
                      <a:pt x="336" y="17"/>
                      <a:pt x="344" y="25"/>
                    </a:cubicBezTo>
                    <a:cubicBezTo>
                      <a:pt x="352" y="33"/>
                      <a:pt x="358" y="42"/>
                      <a:pt x="363" y="53"/>
                    </a:cubicBezTo>
                    <a:cubicBezTo>
                      <a:pt x="367" y="63"/>
                      <a:pt x="370" y="74"/>
                      <a:pt x="370" y="86"/>
                    </a:cubicBezTo>
                    <a:cubicBezTo>
                      <a:pt x="394" y="95"/>
                      <a:pt x="416" y="108"/>
                      <a:pt x="435" y="123"/>
                    </a:cubicBezTo>
                    <a:cubicBezTo>
                      <a:pt x="454" y="139"/>
                      <a:pt x="471" y="157"/>
                      <a:pt x="485" y="177"/>
                    </a:cubicBezTo>
                    <a:cubicBezTo>
                      <a:pt x="499" y="197"/>
                      <a:pt x="510" y="219"/>
                      <a:pt x="517" y="243"/>
                    </a:cubicBezTo>
                    <a:cubicBezTo>
                      <a:pt x="525" y="267"/>
                      <a:pt x="529" y="291"/>
                      <a:pt x="529" y="317"/>
                    </a:cubicBezTo>
                    <a:cubicBezTo>
                      <a:pt x="529" y="325"/>
                      <a:pt x="528" y="333"/>
                      <a:pt x="527" y="341"/>
                    </a:cubicBezTo>
                    <a:cubicBezTo>
                      <a:pt x="526" y="349"/>
                      <a:pt x="525" y="358"/>
                      <a:pt x="523" y="366"/>
                    </a:cubicBezTo>
                    <a:close/>
                    <a:moveTo>
                      <a:pt x="282" y="35"/>
                    </a:moveTo>
                    <a:cubicBezTo>
                      <a:pt x="275" y="35"/>
                      <a:pt x="268" y="36"/>
                      <a:pt x="261" y="39"/>
                    </a:cubicBezTo>
                    <a:cubicBezTo>
                      <a:pt x="255" y="42"/>
                      <a:pt x="249" y="46"/>
                      <a:pt x="245" y="50"/>
                    </a:cubicBezTo>
                    <a:cubicBezTo>
                      <a:pt x="240" y="55"/>
                      <a:pt x="236" y="61"/>
                      <a:pt x="233" y="67"/>
                    </a:cubicBezTo>
                    <a:cubicBezTo>
                      <a:pt x="231" y="73"/>
                      <a:pt x="229" y="80"/>
                      <a:pt x="229" y="88"/>
                    </a:cubicBezTo>
                    <a:cubicBezTo>
                      <a:pt x="229" y="95"/>
                      <a:pt x="231" y="102"/>
                      <a:pt x="233" y="108"/>
                    </a:cubicBezTo>
                    <a:cubicBezTo>
                      <a:pt x="236" y="115"/>
                      <a:pt x="240" y="120"/>
                      <a:pt x="245" y="125"/>
                    </a:cubicBezTo>
                    <a:cubicBezTo>
                      <a:pt x="249" y="130"/>
                      <a:pt x="255" y="134"/>
                      <a:pt x="261" y="136"/>
                    </a:cubicBezTo>
                    <a:cubicBezTo>
                      <a:pt x="268" y="139"/>
                      <a:pt x="275" y="140"/>
                      <a:pt x="282" y="140"/>
                    </a:cubicBezTo>
                    <a:cubicBezTo>
                      <a:pt x="289" y="140"/>
                      <a:pt x="296" y="139"/>
                      <a:pt x="303" y="136"/>
                    </a:cubicBezTo>
                    <a:cubicBezTo>
                      <a:pt x="309" y="134"/>
                      <a:pt x="315" y="130"/>
                      <a:pt x="319" y="125"/>
                    </a:cubicBezTo>
                    <a:cubicBezTo>
                      <a:pt x="324" y="120"/>
                      <a:pt x="328" y="115"/>
                      <a:pt x="331" y="108"/>
                    </a:cubicBezTo>
                    <a:cubicBezTo>
                      <a:pt x="334" y="102"/>
                      <a:pt x="335" y="95"/>
                      <a:pt x="335" y="88"/>
                    </a:cubicBezTo>
                    <a:cubicBezTo>
                      <a:pt x="335" y="80"/>
                      <a:pt x="334" y="73"/>
                      <a:pt x="331" y="67"/>
                    </a:cubicBezTo>
                    <a:cubicBezTo>
                      <a:pt x="328" y="61"/>
                      <a:pt x="324" y="55"/>
                      <a:pt x="319" y="50"/>
                    </a:cubicBezTo>
                    <a:cubicBezTo>
                      <a:pt x="315" y="46"/>
                      <a:pt x="309" y="42"/>
                      <a:pt x="303" y="39"/>
                    </a:cubicBezTo>
                    <a:cubicBezTo>
                      <a:pt x="296" y="36"/>
                      <a:pt x="289" y="35"/>
                      <a:pt x="282" y="35"/>
                    </a:cubicBezTo>
                    <a:close/>
                    <a:moveTo>
                      <a:pt x="36" y="440"/>
                    </a:moveTo>
                    <a:cubicBezTo>
                      <a:pt x="36" y="447"/>
                      <a:pt x="37" y="454"/>
                      <a:pt x="40" y="460"/>
                    </a:cubicBezTo>
                    <a:cubicBezTo>
                      <a:pt x="43" y="467"/>
                      <a:pt x="46" y="472"/>
                      <a:pt x="51" y="477"/>
                    </a:cubicBezTo>
                    <a:cubicBezTo>
                      <a:pt x="56" y="482"/>
                      <a:pt x="61" y="486"/>
                      <a:pt x="68" y="488"/>
                    </a:cubicBezTo>
                    <a:cubicBezTo>
                      <a:pt x="74" y="491"/>
                      <a:pt x="81" y="493"/>
                      <a:pt x="88" y="493"/>
                    </a:cubicBezTo>
                    <a:cubicBezTo>
                      <a:pt x="96" y="493"/>
                      <a:pt x="103" y="491"/>
                      <a:pt x="109" y="488"/>
                    </a:cubicBezTo>
                    <a:cubicBezTo>
                      <a:pt x="115" y="486"/>
                      <a:pt x="121" y="482"/>
                      <a:pt x="126" y="477"/>
                    </a:cubicBezTo>
                    <a:cubicBezTo>
                      <a:pt x="131" y="472"/>
                      <a:pt x="134" y="467"/>
                      <a:pt x="137" y="460"/>
                    </a:cubicBezTo>
                    <a:cubicBezTo>
                      <a:pt x="140" y="454"/>
                      <a:pt x="141" y="447"/>
                      <a:pt x="141" y="440"/>
                    </a:cubicBezTo>
                    <a:cubicBezTo>
                      <a:pt x="141" y="432"/>
                      <a:pt x="140" y="426"/>
                      <a:pt x="137" y="419"/>
                    </a:cubicBezTo>
                    <a:cubicBezTo>
                      <a:pt x="134" y="413"/>
                      <a:pt x="131" y="407"/>
                      <a:pt x="126" y="402"/>
                    </a:cubicBezTo>
                    <a:cubicBezTo>
                      <a:pt x="121" y="398"/>
                      <a:pt x="115" y="394"/>
                      <a:pt x="109" y="391"/>
                    </a:cubicBezTo>
                    <a:cubicBezTo>
                      <a:pt x="103" y="388"/>
                      <a:pt x="96" y="387"/>
                      <a:pt x="88" y="387"/>
                    </a:cubicBezTo>
                    <a:cubicBezTo>
                      <a:pt x="81" y="387"/>
                      <a:pt x="74" y="388"/>
                      <a:pt x="68" y="391"/>
                    </a:cubicBezTo>
                    <a:cubicBezTo>
                      <a:pt x="61" y="394"/>
                      <a:pt x="56" y="398"/>
                      <a:pt x="51" y="402"/>
                    </a:cubicBezTo>
                    <a:cubicBezTo>
                      <a:pt x="46" y="407"/>
                      <a:pt x="43" y="413"/>
                      <a:pt x="40" y="419"/>
                    </a:cubicBezTo>
                    <a:cubicBezTo>
                      <a:pt x="37" y="426"/>
                      <a:pt x="36" y="432"/>
                      <a:pt x="36" y="440"/>
                    </a:cubicBezTo>
                    <a:close/>
                    <a:moveTo>
                      <a:pt x="282" y="528"/>
                    </a:moveTo>
                    <a:cubicBezTo>
                      <a:pt x="304" y="528"/>
                      <a:pt x="325" y="525"/>
                      <a:pt x="345" y="518"/>
                    </a:cubicBezTo>
                    <a:cubicBezTo>
                      <a:pt x="366" y="512"/>
                      <a:pt x="385" y="502"/>
                      <a:pt x="403" y="490"/>
                    </a:cubicBezTo>
                    <a:cubicBezTo>
                      <a:pt x="398" y="482"/>
                      <a:pt x="394" y="474"/>
                      <a:pt x="392" y="466"/>
                    </a:cubicBezTo>
                    <a:cubicBezTo>
                      <a:pt x="389" y="457"/>
                      <a:pt x="388" y="449"/>
                      <a:pt x="388" y="440"/>
                    </a:cubicBezTo>
                    <a:cubicBezTo>
                      <a:pt x="388" y="428"/>
                      <a:pt x="390" y="416"/>
                      <a:pt x="395" y="406"/>
                    </a:cubicBezTo>
                    <a:cubicBezTo>
                      <a:pt x="399" y="395"/>
                      <a:pt x="406" y="386"/>
                      <a:pt x="414" y="378"/>
                    </a:cubicBezTo>
                    <a:cubicBezTo>
                      <a:pt x="422" y="370"/>
                      <a:pt x="431" y="363"/>
                      <a:pt x="442" y="359"/>
                    </a:cubicBezTo>
                    <a:cubicBezTo>
                      <a:pt x="452" y="354"/>
                      <a:pt x="464" y="352"/>
                      <a:pt x="476" y="352"/>
                    </a:cubicBezTo>
                    <a:cubicBezTo>
                      <a:pt x="478" y="352"/>
                      <a:pt x="481" y="352"/>
                      <a:pt x="483" y="352"/>
                    </a:cubicBezTo>
                    <a:cubicBezTo>
                      <a:pt x="485" y="352"/>
                      <a:pt x="488" y="352"/>
                      <a:pt x="490" y="353"/>
                    </a:cubicBezTo>
                    <a:cubicBezTo>
                      <a:pt x="492" y="341"/>
                      <a:pt x="493" y="329"/>
                      <a:pt x="493" y="317"/>
                    </a:cubicBezTo>
                    <a:cubicBezTo>
                      <a:pt x="493" y="295"/>
                      <a:pt x="490" y="274"/>
                      <a:pt x="484" y="255"/>
                    </a:cubicBezTo>
                    <a:cubicBezTo>
                      <a:pt x="478" y="235"/>
                      <a:pt x="469" y="216"/>
                      <a:pt x="458" y="199"/>
                    </a:cubicBezTo>
                    <a:cubicBezTo>
                      <a:pt x="447" y="182"/>
                      <a:pt x="433" y="167"/>
                      <a:pt x="417" y="154"/>
                    </a:cubicBezTo>
                    <a:cubicBezTo>
                      <a:pt x="401" y="141"/>
                      <a:pt x="383" y="130"/>
                      <a:pt x="363" y="122"/>
                    </a:cubicBezTo>
                    <a:cubicBezTo>
                      <a:pt x="360" y="130"/>
                      <a:pt x="355" y="137"/>
                      <a:pt x="350" y="144"/>
                    </a:cubicBezTo>
                    <a:cubicBezTo>
                      <a:pt x="344" y="150"/>
                      <a:pt x="338" y="156"/>
                      <a:pt x="331" y="161"/>
                    </a:cubicBezTo>
                    <a:cubicBezTo>
                      <a:pt x="324" y="166"/>
                      <a:pt x="316" y="169"/>
                      <a:pt x="308" y="172"/>
                    </a:cubicBezTo>
                    <a:cubicBezTo>
                      <a:pt x="299" y="174"/>
                      <a:pt x="291" y="176"/>
                      <a:pt x="282" y="176"/>
                    </a:cubicBezTo>
                    <a:cubicBezTo>
                      <a:pt x="273" y="176"/>
                      <a:pt x="265" y="174"/>
                      <a:pt x="257" y="172"/>
                    </a:cubicBezTo>
                    <a:cubicBezTo>
                      <a:pt x="248" y="169"/>
                      <a:pt x="241" y="166"/>
                      <a:pt x="233" y="161"/>
                    </a:cubicBezTo>
                    <a:cubicBezTo>
                      <a:pt x="226" y="156"/>
                      <a:pt x="220" y="150"/>
                      <a:pt x="214" y="144"/>
                    </a:cubicBezTo>
                    <a:cubicBezTo>
                      <a:pt x="209" y="137"/>
                      <a:pt x="204" y="130"/>
                      <a:pt x="201" y="122"/>
                    </a:cubicBezTo>
                    <a:cubicBezTo>
                      <a:pt x="181" y="130"/>
                      <a:pt x="163" y="141"/>
                      <a:pt x="147" y="154"/>
                    </a:cubicBezTo>
                    <a:cubicBezTo>
                      <a:pt x="131" y="167"/>
                      <a:pt x="117" y="182"/>
                      <a:pt x="106" y="199"/>
                    </a:cubicBezTo>
                    <a:cubicBezTo>
                      <a:pt x="95" y="216"/>
                      <a:pt x="86" y="235"/>
                      <a:pt x="80" y="255"/>
                    </a:cubicBezTo>
                    <a:cubicBezTo>
                      <a:pt x="74" y="274"/>
                      <a:pt x="71" y="295"/>
                      <a:pt x="71" y="317"/>
                    </a:cubicBezTo>
                    <a:cubicBezTo>
                      <a:pt x="71" y="329"/>
                      <a:pt x="72" y="341"/>
                      <a:pt x="74" y="353"/>
                    </a:cubicBezTo>
                    <a:cubicBezTo>
                      <a:pt x="87" y="351"/>
                      <a:pt x="100" y="351"/>
                      <a:pt x="113" y="355"/>
                    </a:cubicBezTo>
                    <a:cubicBezTo>
                      <a:pt x="125" y="359"/>
                      <a:pt x="136" y="365"/>
                      <a:pt x="145" y="373"/>
                    </a:cubicBezTo>
                    <a:cubicBezTo>
                      <a:pt x="155" y="381"/>
                      <a:pt x="162" y="391"/>
                      <a:pt x="168" y="402"/>
                    </a:cubicBezTo>
                    <a:cubicBezTo>
                      <a:pt x="174" y="414"/>
                      <a:pt x="176" y="426"/>
                      <a:pt x="176" y="440"/>
                    </a:cubicBezTo>
                    <a:cubicBezTo>
                      <a:pt x="176" y="449"/>
                      <a:pt x="175" y="457"/>
                      <a:pt x="172" y="466"/>
                    </a:cubicBezTo>
                    <a:cubicBezTo>
                      <a:pt x="170" y="474"/>
                      <a:pt x="166" y="482"/>
                      <a:pt x="161" y="490"/>
                    </a:cubicBezTo>
                    <a:cubicBezTo>
                      <a:pt x="179" y="502"/>
                      <a:pt x="198" y="512"/>
                      <a:pt x="219" y="518"/>
                    </a:cubicBezTo>
                    <a:cubicBezTo>
                      <a:pt x="239" y="525"/>
                      <a:pt x="260" y="528"/>
                      <a:pt x="282" y="528"/>
                    </a:cubicBezTo>
                    <a:close/>
                    <a:moveTo>
                      <a:pt x="476" y="493"/>
                    </a:moveTo>
                    <a:cubicBezTo>
                      <a:pt x="483" y="493"/>
                      <a:pt x="490" y="491"/>
                      <a:pt x="496" y="488"/>
                    </a:cubicBezTo>
                    <a:cubicBezTo>
                      <a:pt x="503" y="486"/>
                      <a:pt x="508" y="482"/>
                      <a:pt x="513" y="477"/>
                    </a:cubicBezTo>
                    <a:cubicBezTo>
                      <a:pt x="518" y="472"/>
                      <a:pt x="522" y="467"/>
                      <a:pt x="524" y="460"/>
                    </a:cubicBezTo>
                    <a:cubicBezTo>
                      <a:pt x="527" y="454"/>
                      <a:pt x="529" y="447"/>
                      <a:pt x="529" y="440"/>
                    </a:cubicBezTo>
                    <a:cubicBezTo>
                      <a:pt x="529" y="432"/>
                      <a:pt x="527" y="426"/>
                      <a:pt x="524" y="419"/>
                    </a:cubicBezTo>
                    <a:cubicBezTo>
                      <a:pt x="522" y="413"/>
                      <a:pt x="518" y="407"/>
                      <a:pt x="513" y="402"/>
                    </a:cubicBezTo>
                    <a:cubicBezTo>
                      <a:pt x="508" y="398"/>
                      <a:pt x="503" y="394"/>
                      <a:pt x="496" y="391"/>
                    </a:cubicBezTo>
                    <a:cubicBezTo>
                      <a:pt x="490" y="388"/>
                      <a:pt x="483" y="387"/>
                      <a:pt x="476" y="387"/>
                    </a:cubicBezTo>
                    <a:cubicBezTo>
                      <a:pt x="468" y="387"/>
                      <a:pt x="462" y="388"/>
                      <a:pt x="455" y="391"/>
                    </a:cubicBezTo>
                    <a:cubicBezTo>
                      <a:pt x="449" y="394"/>
                      <a:pt x="443" y="398"/>
                      <a:pt x="438" y="402"/>
                    </a:cubicBezTo>
                    <a:cubicBezTo>
                      <a:pt x="434" y="407"/>
                      <a:pt x="430" y="413"/>
                      <a:pt x="427" y="419"/>
                    </a:cubicBezTo>
                    <a:cubicBezTo>
                      <a:pt x="424" y="426"/>
                      <a:pt x="423" y="432"/>
                      <a:pt x="423" y="440"/>
                    </a:cubicBezTo>
                    <a:cubicBezTo>
                      <a:pt x="423" y="447"/>
                      <a:pt x="424" y="454"/>
                      <a:pt x="427" y="460"/>
                    </a:cubicBezTo>
                    <a:cubicBezTo>
                      <a:pt x="430" y="467"/>
                      <a:pt x="434" y="472"/>
                      <a:pt x="438" y="477"/>
                    </a:cubicBezTo>
                    <a:cubicBezTo>
                      <a:pt x="443" y="482"/>
                      <a:pt x="449" y="486"/>
                      <a:pt x="455" y="488"/>
                    </a:cubicBezTo>
                    <a:cubicBezTo>
                      <a:pt x="462" y="491"/>
                      <a:pt x="468" y="493"/>
                      <a:pt x="476" y="4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4" name="More Actions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CBFB341-864A-FD07-05FE-DF0D906FD1F4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6814170" y="1662450"/>
                <a:ext cx="94857" cy="22789"/>
              </a:xfrm>
              <a:custGeom>
                <a:avLst/>
                <a:gdLst>
                  <a:gd name="T0" fmla="*/ 453 w 499"/>
                  <a:gd name="T1" fmla="*/ 0 h 98"/>
                  <a:gd name="T2" fmla="*/ 405 w 499"/>
                  <a:gd name="T3" fmla="*/ 47 h 98"/>
                  <a:gd name="T4" fmla="*/ 453 w 499"/>
                  <a:gd name="T5" fmla="*/ 95 h 98"/>
                  <a:gd name="T6" fmla="*/ 499 w 499"/>
                  <a:gd name="T7" fmla="*/ 47 h 98"/>
                  <a:gd name="T8" fmla="*/ 453 w 499"/>
                  <a:gd name="T9" fmla="*/ 0 h 98"/>
                  <a:gd name="T10" fmla="*/ 47 w 499"/>
                  <a:gd name="T11" fmla="*/ 5 h 98"/>
                  <a:gd name="T12" fmla="*/ 0 w 499"/>
                  <a:gd name="T13" fmla="*/ 51 h 98"/>
                  <a:gd name="T14" fmla="*/ 47 w 499"/>
                  <a:gd name="T15" fmla="*/ 98 h 98"/>
                  <a:gd name="T16" fmla="*/ 94 w 499"/>
                  <a:gd name="T17" fmla="*/ 51 h 98"/>
                  <a:gd name="T18" fmla="*/ 47 w 499"/>
                  <a:gd name="T19" fmla="*/ 5 h 98"/>
                  <a:gd name="T20" fmla="*/ 250 w 499"/>
                  <a:gd name="T21" fmla="*/ 5 h 98"/>
                  <a:gd name="T22" fmla="*/ 203 w 499"/>
                  <a:gd name="T23" fmla="*/ 51 h 98"/>
                  <a:gd name="T24" fmla="*/ 250 w 499"/>
                  <a:gd name="T25" fmla="*/ 98 h 98"/>
                  <a:gd name="T26" fmla="*/ 297 w 499"/>
                  <a:gd name="T27" fmla="*/ 51 h 98"/>
                  <a:gd name="T28" fmla="*/ 250 w 499"/>
                  <a:gd name="T29" fmla="*/ 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98">
                    <a:moveTo>
                      <a:pt x="453" y="0"/>
                    </a:moveTo>
                    <a:cubicBezTo>
                      <a:pt x="427" y="0"/>
                      <a:pt x="405" y="21"/>
                      <a:pt x="405" y="47"/>
                    </a:cubicBezTo>
                    <a:cubicBezTo>
                      <a:pt x="405" y="73"/>
                      <a:pt x="427" y="95"/>
                      <a:pt x="453" y="95"/>
                    </a:cubicBezTo>
                    <a:cubicBezTo>
                      <a:pt x="479" y="95"/>
                      <a:pt x="499" y="73"/>
                      <a:pt x="499" y="47"/>
                    </a:cubicBezTo>
                    <a:cubicBezTo>
                      <a:pt x="499" y="21"/>
                      <a:pt x="479" y="0"/>
                      <a:pt x="453" y="0"/>
                    </a:cubicBezTo>
                    <a:close/>
                    <a:moveTo>
                      <a:pt x="47" y="5"/>
                    </a:moveTo>
                    <a:cubicBezTo>
                      <a:pt x="21" y="5"/>
                      <a:pt x="0" y="25"/>
                      <a:pt x="0" y="51"/>
                    </a:cubicBezTo>
                    <a:cubicBezTo>
                      <a:pt x="0" y="77"/>
                      <a:pt x="21" y="98"/>
                      <a:pt x="47" y="98"/>
                    </a:cubicBezTo>
                    <a:cubicBezTo>
                      <a:pt x="73" y="98"/>
                      <a:pt x="94" y="77"/>
                      <a:pt x="94" y="51"/>
                    </a:cubicBezTo>
                    <a:cubicBezTo>
                      <a:pt x="94" y="25"/>
                      <a:pt x="73" y="5"/>
                      <a:pt x="47" y="5"/>
                    </a:cubicBezTo>
                    <a:close/>
                    <a:moveTo>
                      <a:pt x="250" y="5"/>
                    </a:moveTo>
                    <a:cubicBezTo>
                      <a:pt x="224" y="5"/>
                      <a:pt x="203" y="25"/>
                      <a:pt x="203" y="51"/>
                    </a:cubicBezTo>
                    <a:cubicBezTo>
                      <a:pt x="203" y="77"/>
                      <a:pt x="224" y="98"/>
                      <a:pt x="250" y="98"/>
                    </a:cubicBezTo>
                    <a:cubicBezTo>
                      <a:pt x="276" y="98"/>
                      <a:pt x="297" y="77"/>
                      <a:pt x="297" y="51"/>
                    </a:cubicBezTo>
                    <a:cubicBezTo>
                      <a:pt x="297" y="25"/>
                      <a:pt x="276" y="5"/>
                      <a:pt x="25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5" name="Tab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F2B3807-53CB-DFC7-11DE-A238A46D110C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85234" y="1336278"/>
                <a:ext cx="1072903" cy="198694"/>
              </a:xfrm>
              <a:prstGeom prst="rect">
                <a:avLst/>
              </a:prstGeom>
              <a:solidFill>
                <a:srgbClr val="F2F2F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4688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Segoe UI" panose="020B0502040204020203" pitchFamily="34" charset="0"/>
                  </a:rPr>
                  <a:t>임무영향분석</a:t>
                </a:r>
                <a:endParaRPr lang="en-US" sz="68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56" name="Close Tab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A6E084E-F2F8-CD9F-698A-AD72FB74566D}"/>
                  </a:ext>
                </a:extLst>
              </p:cNvPr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733045" y="1395030"/>
                <a:ext cx="55728" cy="68368"/>
              </a:xfrm>
              <a:custGeom>
                <a:avLst/>
                <a:gdLst>
                  <a:gd name="T0" fmla="*/ 43 w 47"/>
                  <a:gd name="T1" fmla="*/ 48 h 48"/>
                  <a:gd name="T2" fmla="*/ 23 w 47"/>
                  <a:gd name="T3" fmla="*/ 28 h 48"/>
                  <a:gd name="T4" fmla="*/ 3 w 47"/>
                  <a:gd name="T5" fmla="*/ 48 h 48"/>
                  <a:gd name="T6" fmla="*/ 0 w 47"/>
                  <a:gd name="T7" fmla="*/ 44 h 48"/>
                  <a:gd name="T8" fmla="*/ 19 w 47"/>
                  <a:gd name="T9" fmla="*/ 24 h 48"/>
                  <a:gd name="T10" fmla="*/ 0 w 47"/>
                  <a:gd name="T11" fmla="*/ 4 h 48"/>
                  <a:gd name="T12" fmla="*/ 3 w 47"/>
                  <a:gd name="T13" fmla="*/ 0 h 48"/>
                  <a:gd name="T14" fmla="*/ 23 w 47"/>
                  <a:gd name="T15" fmla="*/ 20 h 48"/>
                  <a:gd name="T16" fmla="*/ 43 w 47"/>
                  <a:gd name="T17" fmla="*/ 0 h 48"/>
                  <a:gd name="T18" fmla="*/ 47 w 47"/>
                  <a:gd name="T19" fmla="*/ 4 h 48"/>
                  <a:gd name="T20" fmla="*/ 27 w 47"/>
                  <a:gd name="T21" fmla="*/ 24 h 48"/>
                  <a:gd name="T22" fmla="*/ 47 w 47"/>
                  <a:gd name="T23" fmla="*/ 44 h 48"/>
                  <a:gd name="T24" fmla="*/ 43 w 47"/>
                  <a:gd name="T2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48">
                    <a:moveTo>
                      <a:pt x="43" y="48"/>
                    </a:moveTo>
                    <a:lnTo>
                      <a:pt x="23" y="28"/>
                    </a:lnTo>
                    <a:lnTo>
                      <a:pt x="3" y="48"/>
                    </a:lnTo>
                    <a:lnTo>
                      <a:pt x="0" y="44"/>
                    </a:lnTo>
                    <a:lnTo>
                      <a:pt x="19" y="2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23" y="20"/>
                    </a:lnTo>
                    <a:lnTo>
                      <a:pt x="43" y="0"/>
                    </a:lnTo>
                    <a:lnTo>
                      <a:pt x="47" y="4"/>
                    </a:lnTo>
                    <a:lnTo>
                      <a:pt x="27" y="24"/>
                    </a:lnTo>
                    <a:lnTo>
                      <a:pt x="47" y="44"/>
                    </a:lnTo>
                    <a:lnTo>
                      <a:pt x="43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7" name="Favic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795CEE62-513C-F2EE-29A3-0F86BD821128}"/>
                  </a:ext>
                </a:extLst>
              </p:cNvPr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837784" y="1376514"/>
                <a:ext cx="87151" cy="104690"/>
              </a:xfrm>
              <a:prstGeom prst="rect">
                <a:avLst/>
              </a:prstGeom>
              <a:solidFill>
                <a:srgbClr val="C2C2C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8" name="Title Ba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08DD5C8-97BC-6B0D-51C9-A2C395C1B40A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858136" y="1336277"/>
                <a:ext cx="5135886" cy="198694"/>
              </a:xfrm>
              <a:prstGeom prst="rect">
                <a:avLst/>
              </a:prstGeom>
              <a:solidFill>
                <a:srgbClr val="C2C2C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4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9" name="Add Page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6BB104AE-0305-2ED4-1A3E-2C0DE625FEEB}"/>
                  </a:ext>
                </a:extLst>
              </p:cNvPr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913864" y="1387196"/>
                <a:ext cx="64028" cy="79763"/>
              </a:xfrm>
              <a:custGeom>
                <a:avLst/>
                <a:gdLst>
                  <a:gd name="T0" fmla="*/ 337 w 337"/>
                  <a:gd name="T1" fmla="*/ 149 h 344"/>
                  <a:gd name="T2" fmla="*/ 337 w 337"/>
                  <a:gd name="T3" fmla="*/ 199 h 344"/>
                  <a:gd name="T4" fmla="*/ 195 w 337"/>
                  <a:gd name="T5" fmla="*/ 199 h 344"/>
                  <a:gd name="T6" fmla="*/ 195 w 337"/>
                  <a:gd name="T7" fmla="*/ 344 h 344"/>
                  <a:gd name="T8" fmla="*/ 145 w 337"/>
                  <a:gd name="T9" fmla="*/ 344 h 344"/>
                  <a:gd name="T10" fmla="*/ 145 w 337"/>
                  <a:gd name="T11" fmla="*/ 199 h 344"/>
                  <a:gd name="T12" fmla="*/ 0 w 337"/>
                  <a:gd name="T13" fmla="*/ 199 h 344"/>
                  <a:gd name="T14" fmla="*/ 0 w 337"/>
                  <a:gd name="T15" fmla="*/ 149 h 344"/>
                  <a:gd name="T16" fmla="*/ 145 w 337"/>
                  <a:gd name="T17" fmla="*/ 149 h 344"/>
                  <a:gd name="T18" fmla="*/ 145 w 337"/>
                  <a:gd name="T19" fmla="*/ 0 h 344"/>
                  <a:gd name="T20" fmla="*/ 195 w 337"/>
                  <a:gd name="T21" fmla="*/ 0 h 344"/>
                  <a:gd name="T22" fmla="*/ 195 w 337"/>
                  <a:gd name="T23" fmla="*/ 149 h 344"/>
                  <a:gd name="T24" fmla="*/ 337 w 337"/>
                  <a:gd name="T25" fmla="*/ 14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7" h="344">
                    <a:moveTo>
                      <a:pt x="337" y="149"/>
                    </a:moveTo>
                    <a:lnTo>
                      <a:pt x="337" y="199"/>
                    </a:lnTo>
                    <a:lnTo>
                      <a:pt x="195" y="199"/>
                    </a:lnTo>
                    <a:lnTo>
                      <a:pt x="195" y="344"/>
                    </a:lnTo>
                    <a:lnTo>
                      <a:pt x="145" y="344"/>
                    </a:lnTo>
                    <a:lnTo>
                      <a:pt x="145" y="199"/>
                    </a:lnTo>
                    <a:lnTo>
                      <a:pt x="0" y="199"/>
                    </a:lnTo>
                    <a:lnTo>
                      <a:pt x="0" y="149"/>
                    </a:lnTo>
                    <a:lnTo>
                      <a:pt x="145" y="149"/>
                    </a:lnTo>
                    <a:lnTo>
                      <a:pt x="145" y="0"/>
                    </a:lnTo>
                    <a:lnTo>
                      <a:pt x="195" y="0"/>
                    </a:lnTo>
                    <a:lnTo>
                      <a:pt x="195" y="149"/>
                    </a:lnTo>
                    <a:lnTo>
                      <a:pt x="337" y="14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60" name="Line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4F538F9-4820-6EF2-F466-26C76FA7ACF3}"/>
                  </a:ext>
                </a:extLst>
              </p:cNvPr>
              <p:cNvCxnSpPr/>
              <p:nvPr>
                <p:custDataLst>
                  <p:tags r:id="rId34"/>
                </p:custDataLst>
              </p:nvPr>
            </p:nvCxnSpPr>
            <p:spPr>
              <a:xfrm>
                <a:off x="785233" y="1819197"/>
                <a:ext cx="62087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2C2C2"/>
                </a:solidFill>
                <a:prstDash val="solid"/>
              </a:ln>
              <a:effectLst/>
            </p:spPr>
          </p:cxnSp>
          <p:sp>
            <p:nvSpPr>
              <p:cNvPr id="16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C31FF00-87BB-26D6-2D53-4B01677E32F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6343998" y="1432209"/>
                <a:ext cx="55729" cy="71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61AA7C1-798D-90F3-00A0-6E74D483F0E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6591811" y="1401584"/>
                <a:ext cx="54542" cy="68368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722626C-173E-322E-9CFF-827BCEB6CA21}"/>
                  </a:ext>
                </a:extLst>
              </p:cNvPr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6839626" y="1400159"/>
                <a:ext cx="55729" cy="71217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4" name="Window Frame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AC1C6B6C-B16E-8F27-811B-D0880CD7591A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85234" y="1336276"/>
                <a:ext cx="6208788" cy="4136813"/>
              </a:xfrm>
              <a:prstGeom prst="rect">
                <a:avLst/>
              </a:prstGeom>
              <a:noFill/>
              <a:ln w="6350" cap="flat" cmpd="sng" algn="ctr">
                <a:solidFill>
                  <a:srgbClr val="0078D7"/>
                </a:solidFill>
                <a:prstDash val="solid"/>
              </a:ln>
              <a:effectLst/>
            </p:spPr>
            <p:txBody>
              <a:bodyPr tIns="54864"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8" name="Taskbar" descr="&lt;SmartSettings&gt;&lt;SmartResize enabled=&quot;True&quot; minWidth=&quot;400&quot; minHeight=&quot;22&quot; /&gt;&lt;/SmartSettings&gt;">
              <a:extLst>
                <a:ext uri="{FF2B5EF4-FFF2-40B4-BE49-F238E27FC236}">
                  <a16:creationId xmlns:a16="http://schemas.microsoft.com/office/drawing/2014/main" id="{E038A1D8-CB97-E5F3-C9DC-0BAFE175F362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488505" y="6023569"/>
              <a:ext cx="8312726" cy="285751"/>
              <a:chOff x="2" y="6572250"/>
              <a:chExt cx="9143999" cy="285751"/>
            </a:xfrm>
          </p:grpSpPr>
          <p:sp>
            <p:nvSpPr>
              <p:cNvPr id="129" name="Taskbar Background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C7744172-172E-C41F-14D4-7CD38BC4351A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2" y="6572250"/>
                <a:ext cx="9143999" cy="285750"/>
              </a:xfrm>
              <a:prstGeom prst="rect">
                <a:avLst/>
              </a:prstGeom>
              <a:solidFill>
                <a:srgbClr val="000205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118872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Aft>
                    <a:spcPts val="200"/>
                  </a:spcAft>
                </a:pPr>
                <a:r>
                  <a:rPr lang="en-US" sz="5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3:14 PM</a:t>
                </a:r>
              </a:p>
              <a:p>
                <a:pPr algn="r">
                  <a:spcAft>
                    <a:spcPts val="200"/>
                  </a:spcAft>
                </a:pPr>
                <a:r>
                  <a:rPr lang="en-US" sz="5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5/31/2022</a:t>
                </a:r>
              </a:p>
            </p:txBody>
          </p:sp>
          <p:sp>
            <p:nvSpPr>
              <p:cNvPr id="130" name="Windows Logo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3D65C711-5B73-1299-9312-A344B712514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20493" y="6652418"/>
                <a:ext cx="136208" cy="122238"/>
              </a:xfrm>
              <a:custGeom>
                <a:avLst/>
                <a:gdLst>
                  <a:gd name="T0" fmla="*/ 0 w 160"/>
                  <a:gd name="T1" fmla="*/ 23 h 160"/>
                  <a:gd name="T2" fmla="*/ 65 w 160"/>
                  <a:gd name="T3" fmla="*/ 14 h 160"/>
                  <a:gd name="T4" fmla="*/ 65 w 160"/>
                  <a:gd name="T5" fmla="*/ 77 h 160"/>
                  <a:gd name="T6" fmla="*/ 0 w 160"/>
                  <a:gd name="T7" fmla="*/ 77 h 160"/>
                  <a:gd name="T8" fmla="*/ 0 w 160"/>
                  <a:gd name="T9" fmla="*/ 23 h 160"/>
                  <a:gd name="T10" fmla="*/ 65 w 160"/>
                  <a:gd name="T11" fmla="*/ 84 h 160"/>
                  <a:gd name="T12" fmla="*/ 65 w 160"/>
                  <a:gd name="T13" fmla="*/ 147 h 160"/>
                  <a:gd name="T14" fmla="*/ 0 w 160"/>
                  <a:gd name="T15" fmla="*/ 138 h 160"/>
                  <a:gd name="T16" fmla="*/ 0 w 160"/>
                  <a:gd name="T17" fmla="*/ 84 h 160"/>
                  <a:gd name="T18" fmla="*/ 65 w 160"/>
                  <a:gd name="T19" fmla="*/ 84 h 160"/>
                  <a:gd name="T20" fmla="*/ 73 w 160"/>
                  <a:gd name="T21" fmla="*/ 13 h 160"/>
                  <a:gd name="T22" fmla="*/ 160 w 160"/>
                  <a:gd name="T23" fmla="*/ 0 h 160"/>
                  <a:gd name="T24" fmla="*/ 160 w 160"/>
                  <a:gd name="T25" fmla="*/ 76 h 160"/>
                  <a:gd name="T26" fmla="*/ 73 w 160"/>
                  <a:gd name="T27" fmla="*/ 77 h 160"/>
                  <a:gd name="T28" fmla="*/ 73 w 160"/>
                  <a:gd name="T29" fmla="*/ 13 h 160"/>
                  <a:gd name="T30" fmla="*/ 160 w 160"/>
                  <a:gd name="T31" fmla="*/ 85 h 160"/>
                  <a:gd name="T32" fmla="*/ 160 w 160"/>
                  <a:gd name="T33" fmla="*/ 160 h 160"/>
                  <a:gd name="T34" fmla="*/ 73 w 160"/>
                  <a:gd name="T35" fmla="*/ 148 h 160"/>
                  <a:gd name="T36" fmla="*/ 73 w 160"/>
                  <a:gd name="T37" fmla="*/ 85 h 160"/>
                  <a:gd name="T38" fmla="*/ 160 w 160"/>
                  <a:gd name="T39" fmla="*/ 8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0" h="160">
                    <a:moveTo>
                      <a:pt x="0" y="23"/>
                    </a:moveTo>
                    <a:lnTo>
                      <a:pt x="65" y="14"/>
                    </a:lnTo>
                    <a:lnTo>
                      <a:pt x="65" y="77"/>
                    </a:lnTo>
                    <a:lnTo>
                      <a:pt x="0" y="77"/>
                    </a:lnTo>
                    <a:lnTo>
                      <a:pt x="0" y="23"/>
                    </a:lnTo>
                    <a:close/>
                    <a:moveTo>
                      <a:pt x="65" y="84"/>
                    </a:moveTo>
                    <a:lnTo>
                      <a:pt x="65" y="147"/>
                    </a:lnTo>
                    <a:lnTo>
                      <a:pt x="0" y="138"/>
                    </a:lnTo>
                    <a:lnTo>
                      <a:pt x="0" y="84"/>
                    </a:lnTo>
                    <a:lnTo>
                      <a:pt x="65" y="84"/>
                    </a:lnTo>
                    <a:close/>
                    <a:moveTo>
                      <a:pt x="73" y="13"/>
                    </a:moveTo>
                    <a:lnTo>
                      <a:pt x="160" y="0"/>
                    </a:lnTo>
                    <a:lnTo>
                      <a:pt x="160" y="76"/>
                    </a:lnTo>
                    <a:lnTo>
                      <a:pt x="73" y="77"/>
                    </a:lnTo>
                    <a:lnTo>
                      <a:pt x="73" y="13"/>
                    </a:lnTo>
                    <a:close/>
                    <a:moveTo>
                      <a:pt x="160" y="85"/>
                    </a:moveTo>
                    <a:lnTo>
                      <a:pt x="160" y="160"/>
                    </a:lnTo>
                    <a:lnTo>
                      <a:pt x="73" y="148"/>
                    </a:lnTo>
                    <a:lnTo>
                      <a:pt x="73" y="85"/>
                    </a:lnTo>
                    <a:lnTo>
                      <a:pt x="16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Search Box" descr="&lt;SmartSettings&gt;&lt;SmartResize anchorLeft=&quot;Absolute&quot; anchorTop=&quot;Absolute&quot; anchorRight=&quot;None&quot; anchorBottom=&quot;Absolute&quot; /&gt;&lt;/SmartSettings&gt;">
                <a:extLst>
                  <a:ext uri="{FF2B5EF4-FFF2-40B4-BE49-F238E27FC236}">
                    <a16:creationId xmlns:a16="http://schemas.microsoft.com/office/drawing/2014/main" id="{5F824C99-6C33-C1F7-B9C9-94F2DB36E6B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377191" y="6572251"/>
                <a:ext cx="2703195" cy="285750"/>
              </a:xfrm>
              <a:prstGeom prst="rect">
                <a:avLst/>
              </a:prstGeom>
              <a:solidFill>
                <a:srgbClr val="33333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50" dirty="0">
                    <a:solidFill>
                      <a:srgbClr val="FFFFFF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Segoe UI" panose="020B0502040204020203" pitchFamily="34" charset="0"/>
                  </a:rPr>
                  <a:t>Search the web and Windows</a:t>
                </a:r>
              </a:p>
            </p:txBody>
          </p:sp>
          <p:sp>
            <p:nvSpPr>
              <p:cNvPr id="132" name="Task View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74DE5CA-FBDF-29D6-2A98-E4BBF68BF7C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202626" y="6657578"/>
                <a:ext cx="167640" cy="111125"/>
              </a:xfrm>
              <a:custGeom>
                <a:avLst/>
                <a:gdLst>
                  <a:gd name="T0" fmla="*/ 113 w 564"/>
                  <a:gd name="T1" fmla="*/ 0 h 395"/>
                  <a:gd name="T2" fmla="*/ 113 w 564"/>
                  <a:gd name="T3" fmla="*/ 395 h 395"/>
                  <a:gd name="T4" fmla="*/ 452 w 564"/>
                  <a:gd name="T5" fmla="*/ 395 h 395"/>
                  <a:gd name="T6" fmla="*/ 452 w 564"/>
                  <a:gd name="T7" fmla="*/ 0 h 395"/>
                  <a:gd name="T8" fmla="*/ 113 w 564"/>
                  <a:gd name="T9" fmla="*/ 0 h 395"/>
                  <a:gd name="T10" fmla="*/ 141 w 564"/>
                  <a:gd name="T11" fmla="*/ 28 h 395"/>
                  <a:gd name="T12" fmla="*/ 423 w 564"/>
                  <a:gd name="T13" fmla="*/ 28 h 395"/>
                  <a:gd name="T14" fmla="*/ 423 w 564"/>
                  <a:gd name="T15" fmla="*/ 367 h 395"/>
                  <a:gd name="T16" fmla="*/ 141 w 564"/>
                  <a:gd name="T17" fmla="*/ 367 h 395"/>
                  <a:gd name="T18" fmla="*/ 141 w 564"/>
                  <a:gd name="T19" fmla="*/ 28 h 395"/>
                  <a:gd name="T20" fmla="*/ 0 w 564"/>
                  <a:gd name="T21" fmla="*/ 56 h 395"/>
                  <a:gd name="T22" fmla="*/ 0 w 564"/>
                  <a:gd name="T23" fmla="*/ 339 h 395"/>
                  <a:gd name="T24" fmla="*/ 85 w 564"/>
                  <a:gd name="T25" fmla="*/ 339 h 395"/>
                  <a:gd name="T26" fmla="*/ 85 w 564"/>
                  <a:gd name="T27" fmla="*/ 310 h 395"/>
                  <a:gd name="T28" fmla="*/ 28 w 564"/>
                  <a:gd name="T29" fmla="*/ 310 h 395"/>
                  <a:gd name="T30" fmla="*/ 28 w 564"/>
                  <a:gd name="T31" fmla="*/ 85 h 395"/>
                  <a:gd name="T32" fmla="*/ 85 w 564"/>
                  <a:gd name="T33" fmla="*/ 85 h 395"/>
                  <a:gd name="T34" fmla="*/ 85 w 564"/>
                  <a:gd name="T35" fmla="*/ 56 h 395"/>
                  <a:gd name="T36" fmla="*/ 0 w 564"/>
                  <a:gd name="T37" fmla="*/ 56 h 395"/>
                  <a:gd name="T38" fmla="*/ 480 w 564"/>
                  <a:gd name="T39" fmla="*/ 56 h 395"/>
                  <a:gd name="T40" fmla="*/ 480 w 564"/>
                  <a:gd name="T41" fmla="*/ 85 h 395"/>
                  <a:gd name="T42" fmla="*/ 536 w 564"/>
                  <a:gd name="T43" fmla="*/ 85 h 395"/>
                  <a:gd name="T44" fmla="*/ 536 w 564"/>
                  <a:gd name="T45" fmla="*/ 310 h 395"/>
                  <a:gd name="T46" fmla="*/ 480 w 564"/>
                  <a:gd name="T47" fmla="*/ 310 h 395"/>
                  <a:gd name="T48" fmla="*/ 480 w 564"/>
                  <a:gd name="T49" fmla="*/ 339 h 395"/>
                  <a:gd name="T50" fmla="*/ 564 w 564"/>
                  <a:gd name="T51" fmla="*/ 339 h 395"/>
                  <a:gd name="T52" fmla="*/ 564 w 564"/>
                  <a:gd name="T53" fmla="*/ 56 h 395"/>
                  <a:gd name="T54" fmla="*/ 480 w 564"/>
                  <a:gd name="T55" fmla="*/ 56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4" h="395">
                    <a:moveTo>
                      <a:pt x="113" y="0"/>
                    </a:moveTo>
                    <a:lnTo>
                      <a:pt x="113" y="395"/>
                    </a:lnTo>
                    <a:lnTo>
                      <a:pt x="452" y="395"/>
                    </a:lnTo>
                    <a:lnTo>
                      <a:pt x="452" y="0"/>
                    </a:lnTo>
                    <a:lnTo>
                      <a:pt x="113" y="0"/>
                    </a:lnTo>
                    <a:close/>
                    <a:moveTo>
                      <a:pt x="141" y="28"/>
                    </a:moveTo>
                    <a:lnTo>
                      <a:pt x="423" y="28"/>
                    </a:lnTo>
                    <a:lnTo>
                      <a:pt x="423" y="367"/>
                    </a:lnTo>
                    <a:lnTo>
                      <a:pt x="141" y="367"/>
                    </a:lnTo>
                    <a:lnTo>
                      <a:pt x="141" y="28"/>
                    </a:lnTo>
                    <a:close/>
                    <a:moveTo>
                      <a:pt x="0" y="56"/>
                    </a:moveTo>
                    <a:lnTo>
                      <a:pt x="0" y="339"/>
                    </a:lnTo>
                    <a:lnTo>
                      <a:pt x="85" y="339"/>
                    </a:lnTo>
                    <a:lnTo>
                      <a:pt x="85" y="310"/>
                    </a:lnTo>
                    <a:lnTo>
                      <a:pt x="28" y="310"/>
                    </a:lnTo>
                    <a:lnTo>
                      <a:pt x="28" y="85"/>
                    </a:lnTo>
                    <a:lnTo>
                      <a:pt x="85" y="85"/>
                    </a:lnTo>
                    <a:lnTo>
                      <a:pt x="85" y="56"/>
                    </a:lnTo>
                    <a:lnTo>
                      <a:pt x="0" y="56"/>
                    </a:lnTo>
                    <a:close/>
                    <a:moveTo>
                      <a:pt x="480" y="56"/>
                    </a:moveTo>
                    <a:lnTo>
                      <a:pt x="480" y="85"/>
                    </a:lnTo>
                    <a:lnTo>
                      <a:pt x="536" y="85"/>
                    </a:lnTo>
                    <a:lnTo>
                      <a:pt x="536" y="310"/>
                    </a:lnTo>
                    <a:lnTo>
                      <a:pt x="480" y="310"/>
                    </a:lnTo>
                    <a:lnTo>
                      <a:pt x="480" y="339"/>
                    </a:lnTo>
                    <a:lnTo>
                      <a:pt x="564" y="339"/>
                    </a:lnTo>
                    <a:lnTo>
                      <a:pt x="564" y="56"/>
                    </a:lnTo>
                    <a:lnTo>
                      <a:pt x="480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Edge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9B3E54D-C51B-A6F8-DD97-62CCFA44B575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580466" y="6633093"/>
                <a:ext cx="158256" cy="160094"/>
              </a:xfrm>
              <a:custGeom>
                <a:avLst/>
                <a:gdLst>
                  <a:gd name="T0" fmla="*/ 116 w 573"/>
                  <a:gd name="T1" fmla="*/ 165 h 621"/>
                  <a:gd name="T2" fmla="*/ 0 w 573"/>
                  <a:gd name="T3" fmla="*/ 276 h 621"/>
                  <a:gd name="T4" fmla="*/ 116 w 573"/>
                  <a:gd name="T5" fmla="*/ 59 h 621"/>
                  <a:gd name="T6" fmla="*/ 292 w 573"/>
                  <a:gd name="T7" fmla="*/ 0 h 621"/>
                  <a:gd name="T8" fmla="*/ 436 w 573"/>
                  <a:gd name="T9" fmla="*/ 39 h 621"/>
                  <a:gd name="T10" fmla="*/ 537 w 573"/>
                  <a:gd name="T11" fmla="*/ 142 h 621"/>
                  <a:gd name="T12" fmla="*/ 562 w 573"/>
                  <a:gd name="T13" fmla="*/ 205 h 621"/>
                  <a:gd name="T14" fmla="*/ 573 w 573"/>
                  <a:gd name="T15" fmla="*/ 295 h 621"/>
                  <a:gd name="T16" fmla="*/ 573 w 573"/>
                  <a:gd name="T17" fmla="*/ 360 h 621"/>
                  <a:gd name="T18" fmla="*/ 183 w 573"/>
                  <a:gd name="T19" fmla="*/ 360 h 621"/>
                  <a:gd name="T20" fmla="*/ 353 w 573"/>
                  <a:gd name="T21" fmla="*/ 491 h 621"/>
                  <a:gd name="T22" fmla="*/ 458 w 573"/>
                  <a:gd name="T23" fmla="*/ 476 h 621"/>
                  <a:gd name="T24" fmla="*/ 521 w 573"/>
                  <a:gd name="T25" fmla="*/ 445 h 621"/>
                  <a:gd name="T26" fmla="*/ 521 w 573"/>
                  <a:gd name="T27" fmla="*/ 576 h 621"/>
                  <a:gd name="T28" fmla="*/ 337 w 573"/>
                  <a:gd name="T29" fmla="*/ 621 h 621"/>
                  <a:gd name="T30" fmla="*/ 241 w 573"/>
                  <a:gd name="T31" fmla="*/ 608 h 621"/>
                  <a:gd name="T32" fmla="*/ 116 w 573"/>
                  <a:gd name="T33" fmla="*/ 518 h 621"/>
                  <a:gd name="T34" fmla="*/ 80 w 573"/>
                  <a:gd name="T35" fmla="*/ 445 h 621"/>
                  <a:gd name="T36" fmla="*/ 72 w 573"/>
                  <a:gd name="T37" fmla="*/ 374 h 621"/>
                  <a:gd name="T38" fmla="*/ 125 w 573"/>
                  <a:gd name="T39" fmla="*/ 224 h 621"/>
                  <a:gd name="T40" fmla="*/ 223 w 573"/>
                  <a:gd name="T41" fmla="*/ 151 h 621"/>
                  <a:gd name="T42" fmla="*/ 195 w 573"/>
                  <a:gd name="T43" fmla="*/ 198 h 621"/>
                  <a:gd name="T44" fmla="*/ 181 w 573"/>
                  <a:gd name="T45" fmla="*/ 250 h 621"/>
                  <a:gd name="T46" fmla="*/ 401 w 573"/>
                  <a:gd name="T47" fmla="*/ 250 h 621"/>
                  <a:gd name="T48" fmla="*/ 276 w 573"/>
                  <a:gd name="T49" fmla="*/ 119 h 621"/>
                  <a:gd name="T50" fmla="*/ 116 w 573"/>
                  <a:gd name="T51" fmla="*/ 165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3" h="621">
                    <a:moveTo>
                      <a:pt x="116" y="165"/>
                    </a:moveTo>
                    <a:cubicBezTo>
                      <a:pt x="42" y="211"/>
                      <a:pt x="0" y="276"/>
                      <a:pt x="0" y="276"/>
                    </a:cubicBezTo>
                    <a:cubicBezTo>
                      <a:pt x="0" y="276"/>
                      <a:pt x="11" y="139"/>
                      <a:pt x="116" y="59"/>
                    </a:cubicBezTo>
                    <a:cubicBezTo>
                      <a:pt x="158" y="27"/>
                      <a:pt x="215" y="0"/>
                      <a:pt x="292" y="0"/>
                    </a:cubicBezTo>
                    <a:cubicBezTo>
                      <a:pt x="321" y="0"/>
                      <a:pt x="381" y="5"/>
                      <a:pt x="436" y="39"/>
                    </a:cubicBezTo>
                    <a:cubicBezTo>
                      <a:pt x="491" y="72"/>
                      <a:pt x="513" y="101"/>
                      <a:pt x="537" y="142"/>
                    </a:cubicBezTo>
                    <a:cubicBezTo>
                      <a:pt x="548" y="160"/>
                      <a:pt x="556" y="183"/>
                      <a:pt x="562" y="205"/>
                    </a:cubicBezTo>
                    <a:cubicBezTo>
                      <a:pt x="572" y="246"/>
                      <a:pt x="573" y="295"/>
                      <a:pt x="573" y="295"/>
                    </a:cubicBezTo>
                    <a:lnTo>
                      <a:pt x="573" y="360"/>
                    </a:lnTo>
                    <a:lnTo>
                      <a:pt x="183" y="360"/>
                    </a:lnTo>
                    <a:cubicBezTo>
                      <a:pt x="183" y="360"/>
                      <a:pt x="174" y="491"/>
                      <a:pt x="353" y="491"/>
                    </a:cubicBezTo>
                    <a:cubicBezTo>
                      <a:pt x="415" y="491"/>
                      <a:pt x="437" y="482"/>
                      <a:pt x="458" y="476"/>
                    </a:cubicBezTo>
                    <a:cubicBezTo>
                      <a:pt x="490" y="466"/>
                      <a:pt x="521" y="445"/>
                      <a:pt x="521" y="445"/>
                    </a:cubicBezTo>
                    <a:lnTo>
                      <a:pt x="521" y="576"/>
                    </a:lnTo>
                    <a:cubicBezTo>
                      <a:pt x="521" y="576"/>
                      <a:pt x="448" y="621"/>
                      <a:pt x="337" y="621"/>
                    </a:cubicBezTo>
                    <a:cubicBezTo>
                      <a:pt x="305" y="621"/>
                      <a:pt x="272" y="618"/>
                      <a:pt x="241" y="608"/>
                    </a:cubicBezTo>
                    <a:cubicBezTo>
                      <a:pt x="213" y="599"/>
                      <a:pt x="155" y="575"/>
                      <a:pt x="116" y="518"/>
                    </a:cubicBezTo>
                    <a:cubicBezTo>
                      <a:pt x="102" y="498"/>
                      <a:pt x="87" y="471"/>
                      <a:pt x="80" y="445"/>
                    </a:cubicBezTo>
                    <a:cubicBezTo>
                      <a:pt x="72" y="417"/>
                      <a:pt x="72" y="389"/>
                      <a:pt x="72" y="374"/>
                    </a:cubicBezTo>
                    <a:cubicBezTo>
                      <a:pt x="72" y="317"/>
                      <a:pt x="92" y="263"/>
                      <a:pt x="125" y="224"/>
                    </a:cubicBezTo>
                    <a:cubicBezTo>
                      <a:pt x="169" y="174"/>
                      <a:pt x="223" y="151"/>
                      <a:pt x="223" y="151"/>
                    </a:cubicBezTo>
                    <a:cubicBezTo>
                      <a:pt x="223" y="151"/>
                      <a:pt x="206" y="172"/>
                      <a:pt x="195" y="198"/>
                    </a:cubicBezTo>
                    <a:cubicBezTo>
                      <a:pt x="184" y="224"/>
                      <a:pt x="181" y="250"/>
                      <a:pt x="181" y="250"/>
                    </a:cubicBezTo>
                    <a:lnTo>
                      <a:pt x="401" y="250"/>
                    </a:lnTo>
                    <a:cubicBezTo>
                      <a:pt x="401" y="250"/>
                      <a:pt x="414" y="119"/>
                      <a:pt x="276" y="119"/>
                    </a:cubicBezTo>
                    <a:cubicBezTo>
                      <a:pt x="224" y="119"/>
                      <a:pt x="161" y="137"/>
                      <a:pt x="116" y="165"/>
                    </a:cubicBezTo>
                    <a:close/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34" name="Explorer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6938CE4-9322-AEB2-BE35-0BD5B2E1FB8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0892" y="6643287"/>
                <a:ext cx="181610" cy="143676"/>
              </a:xfrm>
              <a:prstGeom prst="rect">
                <a:avLst/>
              </a:prstGeom>
            </p:spPr>
          </p:pic>
          <p:sp>
            <p:nvSpPr>
              <p:cNvPr id="135" name="Store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F65081F-F851-34C9-F9B0-D8ED582A28F5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337686" y="6617890"/>
                <a:ext cx="178118" cy="190500"/>
              </a:xfrm>
              <a:custGeom>
                <a:avLst/>
                <a:gdLst>
                  <a:gd name="T0" fmla="*/ 240 w 587"/>
                  <a:gd name="T1" fmla="*/ 1 h 678"/>
                  <a:gd name="T2" fmla="*/ 137 w 587"/>
                  <a:gd name="T3" fmla="*/ 59 h 678"/>
                  <a:gd name="T4" fmla="*/ 112 w 587"/>
                  <a:gd name="T5" fmla="*/ 171 h 678"/>
                  <a:gd name="T6" fmla="*/ 0 w 587"/>
                  <a:gd name="T7" fmla="*/ 195 h 678"/>
                  <a:gd name="T8" fmla="*/ 0 w 587"/>
                  <a:gd name="T9" fmla="*/ 574 h 678"/>
                  <a:gd name="T10" fmla="*/ 490 w 587"/>
                  <a:gd name="T11" fmla="*/ 678 h 678"/>
                  <a:gd name="T12" fmla="*/ 587 w 587"/>
                  <a:gd name="T13" fmla="*/ 640 h 678"/>
                  <a:gd name="T14" fmla="*/ 587 w 587"/>
                  <a:gd name="T15" fmla="*/ 128 h 678"/>
                  <a:gd name="T16" fmla="*/ 490 w 587"/>
                  <a:gd name="T17" fmla="*/ 90 h 678"/>
                  <a:gd name="T18" fmla="*/ 417 w 587"/>
                  <a:gd name="T19" fmla="*/ 106 h 678"/>
                  <a:gd name="T20" fmla="*/ 393 w 587"/>
                  <a:gd name="T21" fmla="*/ 62 h 678"/>
                  <a:gd name="T22" fmla="*/ 320 w 587"/>
                  <a:gd name="T23" fmla="*/ 22 h 678"/>
                  <a:gd name="T24" fmla="*/ 338 w 587"/>
                  <a:gd name="T25" fmla="*/ 39 h 678"/>
                  <a:gd name="T26" fmla="*/ 382 w 587"/>
                  <a:gd name="T27" fmla="*/ 72 h 678"/>
                  <a:gd name="T28" fmla="*/ 402 w 587"/>
                  <a:gd name="T29" fmla="*/ 109 h 678"/>
                  <a:gd name="T30" fmla="*/ 362 w 587"/>
                  <a:gd name="T31" fmla="*/ 117 h 678"/>
                  <a:gd name="T32" fmla="*/ 321 w 587"/>
                  <a:gd name="T33" fmla="*/ 33 h 678"/>
                  <a:gd name="T34" fmla="*/ 240 w 587"/>
                  <a:gd name="T35" fmla="*/ 1 h 678"/>
                  <a:gd name="T36" fmla="*/ 240 w 587"/>
                  <a:gd name="T37" fmla="*/ 16 h 678"/>
                  <a:gd name="T38" fmla="*/ 311 w 587"/>
                  <a:gd name="T39" fmla="*/ 45 h 678"/>
                  <a:gd name="T40" fmla="*/ 347 w 587"/>
                  <a:gd name="T41" fmla="*/ 121 h 678"/>
                  <a:gd name="T42" fmla="*/ 191 w 587"/>
                  <a:gd name="T43" fmla="*/ 154 h 678"/>
                  <a:gd name="T44" fmla="*/ 205 w 587"/>
                  <a:gd name="T45" fmla="*/ 90 h 678"/>
                  <a:gd name="T46" fmla="*/ 276 w 587"/>
                  <a:gd name="T47" fmla="*/ 33 h 678"/>
                  <a:gd name="T48" fmla="*/ 260 w 587"/>
                  <a:gd name="T49" fmla="*/ 27 h 678"/>
                  <a:gd name="T50" fmla="*/ 191 w 587"/>
                  <a:gd name="T51" fmla="*/ 83 h 678"/>
                  <a:gd name="T52" fmla="*/ 175 w 587"/>
                  <a:gd name="T53" fmla="*/ 157 h 678"/>
                  <a:gd name="T54" fmla="*/ 127 w 587"/>
                  <a:gd name="T55" fmla="*/ 167 h 678"/>
                  <a:gd name="T56" fmla="*/ 150 w 587"/>
                  <a:gd name="T57" fmla="*/ 67 h 678"/>
                  <a:gd name="T58" fmla="*/ 240 w 587"/>
                  <a:gd name="T59" fmla="*/ 16 h 678"/>
                  <a:gd name="T60" fmla="*/ 364 w 587"/>
                  <a:gd name="T61" fmla="*/ 242 h 678"/>
                  <a:gd name="T62" fmla="*/ 364 w 587"/>
                  <a:gd name="T63" fmla="*/ 368 h 678"/>
                  <a:gd name="T64" fmla="*/ 228 w 587"/>
                  <a:gd name="T65" fmla="*/ 368 h 678"/>
                  <a:gd name="T66" fmla="*/ 228 w 587"/>
                  <a:gd name="T67" fmla="*/ 263 h 678"/>
                  <a:gd name="T68" fmla="*/ 364 w 587"/>
                  <a:gd name="T69" fmla="*/ 242 h 678"/>
                  <a:gd name="T70" fmla="*/ 214 w 587"/>
                  <a:gd name="T71" fmla="*/ 264 h 678"/>
                  <a:gd name="T72" fmla="*/ 214 w 587"/>
                  <a:gd name="T73" fmla="*/ 368 h 678"/>
                  <a:gd name="T74" fmla="*/ 105 w 587"/>
                  <a:gd name="T75" fmla="*/ 368 h 678"/>
                  <a:gd name="T76" fmla="*/ 105 w 587"/>
                  <a:gd name="T77" fmla="*/ 280 h 678"/>
                  <a:gd name="T78" fmla="*/ 214 w 587"/>
                  <a:gd name="T79" fmla="*/ 264 h 678"/>
                  <a:gd name="T80" fmla="*/ 105 w 587"/>
                  <a:gd name="T81" fmla="*/ 383 h 678"/>
                  <a:gd name="T82" fmla="*/ 214 w 587"/>
                  <a:gd name="T83" fmla="*/ 383 h 678"/>
                  <a:gd name="T84" fmla="*/ 214 w 587"/>
                  <a:gd name="T85" fmla="*/ 495 h 678"/>
                  <a:gd name="T86" fmla="*/ 105 w 587"/>
                  <a:gd name="T87" fmla="*/ 479 h 678"/>
                  <a:gd name="T88" fmla="*/ 105 w 587"/>
                  <a:gd name="T89" fmla="*/ 383 h 678"/>
                  <a:gd name="T90" fmla="*/ 228 w 587"/>
                  <a:gd name="T91" fmla="*/ 383 h 678"/>
                  <a:gd name="T92" fmla="*/ 364 w 587"/>
                  <a:gd name="T93" fmla="*/ 383 h 678"/>
                  <a:gd name="T94" fmla="*/ 364 w 587"/>
                  <a:gd name="T95" fmla="*/ 518 h 678"/>
                  <a:gd name="T96" fmla="*/ 228 w 587"/>
                  <a:gd name="T97" fmla="*/ 496 h 678"/>
                  <a:gd name="T98" fmla="*/ 228 w 587"/>
                  <a:gd name="T99" fmla="*/ 383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87" h="678">
                    <a:moveTo>
                      <a:pt x="240" y="1"/>
                    </a:moveTo>
                    <a:cubicBezTo>
                      <a:pt x="190" y="1"/>
                      <a:pt x="156" y="26"/>
                      <a:pt x="137" y="59"/>
                    </a:cubicBezTo>
                    <a:cubicBezTo>
                      <a:pt x="118" y="95"/>
                      <a:pt x="111" y="128"/>
                      <a:pt x="112" y="171"/>
                    </a:cubicBezTo>
                    <a:lnTo>
                      <a:pt x="0" y="195"/>
                    </a:lnTo>
                    <a:lnTo>
                      <a:pt x="0" y="574"/>
                    </a:lnTo>
                    <a:lnTo>
                      <a:pt x="490" y="678"/>
                    </a:lnTo>
                    <a:lnTo>
                      <a:pt x="587" y="640"/>
                    </a:lnTo>
                    <a:lnTo>
                      <a:pt x="587" y="128"/>
                    </a:lnTo>
                    <a:lnTo>
                      <a:pt x="490" y="90"/>
                    </a:lnTo>
                    <a:lnTo>
                      <a:pt x="417" y="106"/>
                    </a:lnTo>
                    <a:cubicBezTo>
                      <a:pt x="414" y="89"/>
                      <a:pt x="405" y="74"/>
                      <a:pt x="393" y="62"/>
                    </a:cubicBezTo>
                    <a:cubicBezTo>
                      <a:pt x="374" y="44"/>
                      <a:pt x="341" y="27"/>
                      <a:pt x="320" y="22"/>
                    </a:cubicBezTo>
                    <a:lnTo>
                      <a:pt x="338" y="39"/>
                    </a:lnTo>
                    <a:cubicBezTo>
                      <a:pt x="355" y="45"/>
                      <a:pt x="370" y="59"/>
                      <a:pt x="382" y="72"/>
                    </a:cubicBezTo>
                    <a:cubicBezTo>
                      <a:pt x="392" y="83"/>
                      <a:pt x="399" y="95"/>
                      <a:pt x="402" y="109"/>
                    </a:cubicBezTo>
                    <a:lnTo>
                      <a:pt x="362" y="117"/>
                    </a:lnTo>
                    <a:cubicBezTo>
                      <a:pt x="361" y="82"/>
                      <a:pt x="344" y="53"/>
                      <a:pt x="321" y="33"/>
                    </a:cubicBezTo>
                    <a:cubicBezTo>
                      <a:pt x="297" y="12"/>
                      <a:pt x="267" y="0"/>
                      <a:pt x="240" y="1"/>
                    </a:cubicBezTo>
                    <a:close/>
                    <a:moveTo>
                      <a:pt x="240" y="16"/>
                    </a:moveTo>
                    <a:cubicBezTo>
                      <a:pt x="262" y="16"/>
                      <a:pt x="289" y="26"/>
                      <a:pt x="311" y="45"/>
                    </a:cubicBezTo>
                    <a:cubicBezTo>
                      <a:pt x="331" y="63"/>
                      <a:pt x="347" y="89"/>
                      <a:pt x="347" y="121"/>
                    </a:cubicBezTo>
                    <a:lnTo>
                      <a:pt x="191" y="154"/>
                    </a:lnTo>
                    <a:cubicBezTo>
                      <a:pt x="191" y="133"/>
                      <a:pt x="195" y="110"/>
                      <a:pt x="205" y="90"/>
                    </a:cubicBezTo>
                    <a:cubicBezTo>
                      <a:pt x="227" y="55"/>
                      <a:pt x="244" y="47"/>
                      <a:pt x="276" y="33"/>
                    </a:cubicBezTo>
                    <a:lnTo>
                      <a:pt x="260" y="27"/>
                    </a:lnTo>
                    <a:cubicBezTo>
                      <a:pt x="230" y="37"/>
                      <a:pt x="204" y="59"/>
                      <a:pt x="191" y="83"/>
                    </a:cubicBezTo>
                    <a:cubicBezTo>
                      <a:pt x="181" y="107"/>
                      <a:pt x="175" y="134"/>
                      <a:pt x="175" y="157"/>
                    </a:cubicBezTo>
                    <a:lnTo>
                      <a:pt x="127" y="167"/>
                    </a:lnTo>
                    <a:cubicBezTo>
                      <a:pt x="127" y="134"/>
                      <a:pt x="133" y="96"/>
                      <a:pt x="150" y="67"/>
                    </a:cubicBezTo>
                    <a:cubicBezTo>
                      <a:pt x="168" y="37"/>
                      <a:pt x="195" y="17"/>
                      <a:pt x="240" y="16"/>
                    </a:cubicBezTo>
                    <a:close/>
                    <a:moveTo>
                      <a:pt x="364" y="242"/>
                    </a:moveTo>
                    <a:lnTo>
                      <a:pt x="364" y="368"/>
                    </a:lnTo>
                    <a:lnTo>
                      <a:pt x="228" y="368"/>
                    </a:lnTo>
                    <a:lnTo>
                      <a:pt x="228" y="263"/>
                    </a:lnTo>
                    <a:lnTo>
                      <a:pt x="364" y="242"/>
                    </a:lnTo>
                    <a:close/>
                    <a:moveTo>
                      <a:pt x="214" y="264"/>
                    </a:moveTo>
                    <a:lnTo>
                      <a:pt x="214" y="368"/>
                    </a:lnTo>
                    <a:lnTo>
                      <a:pt x="105" y="368"/>
                    </a:lnTo>
                    <a:lnTo>
                      <a:pt x="105" y="280"/>
                    </a:lnTo>
                    <a:lnTo>
                      <a:pt x="214" y="264"/>
                    </a:lnTo>
                    <a:close/>
                    <a:moveTo>
                      <a:pt x="105" y="383"/>
                    </a:moveTo>
                    <a:lnTo>
                      <a:pt x="214" y="383"/>
                    </a:lnTo>
                    <a:lnTo>
                      <a:pt x="214" y="495"/>
                    </a:lnTo>
                    <a:lnTo>
                      <a:pt x="105" y="479"/>
                    </a:lnTo>
                    <a:lnTo>
                      <a:pt x="105" y="383"/>
                    </a:lnTo>
                    <a:close/>
                    <a:moveTo>
                      <a:pt x="228" y="383"/>
                    </a:moveTo>
                    <a:lnTo>
                      <a:pt x="364" y="383"/>
                    </a:lnTo>
                    <a:lnTo>
                      <a:pt x="364" y="518"/>
                    </a:lnTo>
                    <a:lnTo>
                      <a:pt x="228" y="496"/>
                    </a:lnTo>
                    <a:lnTo>
                      <a:pt x="228" y="3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Chevron Up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9641152-91A1-43B7-AB2B-895CA20A8306}"/>
                  </a:ext>
                </a:extLst>
              </p:cNvPr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743508" y="6686152"/>
                <a:ext cx="104775" cy="53975"/>
              </a:xfrm>
              <a:custGeom>
                <a:avLst/>
                <a:gdLst>
                  <a:gd name="T0" fmla="*/ 172 w 344"/>
                  <a:gd name="T1" fmla="*/ 0 h 178"/>
                  <a:gd name="T2" fmla="*/ 0 w 344"/>
                  <a:gd name="T3" fmla="*/ 157 h 178"/>
                  <a:gd name="T4" fmla="*/ 19 w 344"/>
                  <a:gd name="T5" fmla="*/ 178 h 178"/>
                  <a:gd name="T6" fmla="*/ 172 w 344"/>
                  <a:gd name="T7" fmla="*/ 39 h 178"/>
                  <a:gd name="T8" fmla="*/ 325 w 344"/>
                  <a:gd name="T9" fmla="*/ 178 h 178"/>
                  <a:gd name="T10" fmla="*/ 344 w 344"/>
                  <a:gd name="T11" fmla="*/ 157 h 178"/>
                  <a:gd name="T12" fmla="*/ 172 w 344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178">
                    <a:moveTo>
                      <a:pt x="172" y="0"/>
                    </a:moveTo>
                    <a:cubicBezTo>
                      <a:pt x="115" y="52"/>
                      <a:pt x="57" y="104"/>
                      <a:pt x="0" y="157"/>
                    </a:cubicBezTo>
                    <a:lnTo>
                      <a:pt x="19" y="178"/>
                    </a:lnTo>
                    <a:lnTo>
                      <a:pt x="172" y="39"/>
                    </a:lnTo>
                    <a:lnTo>
                      <a:pt x="325" y="178"/>
                    </a:lnTo>
                    <a:lnTo>
                      <a:pt x="344" y="157"/>
                    </a:lnTo>
                    <a:cubicBezTo>
                      <a:pt x="287" y="105"/>
                      <a:pt x="229" y="52"/>
                      <a:pt x="1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Network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AE473EF-911F-B704-FEB7-4F4E47876AE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7919589" y="6663928"/>
                <a:ext cx="136208" cy="104775"/>
              </a:xfrm>
              <a:custGeom>
                <a:avLst/>
                <a:gdLst>
                  <a:gd name="T0" fmla="*/ 0 w 452"/>
                  <a:gd name="T1" fmla="*/ 0 h 367"/>
                  <a:gd name="T2" fmla="*/ 0 w 452"/>
                  <a:gd name="T3" fmla="*/ 169 h 367"/>
                  <a:gd name="T4" fmla="*/ 56 w 452"/>
                  <a:gd name="T5" fmla="*/ 169 h 367"/>
                  <a:gd name="T6" fmla="*/ 56 w 452"/>
                  <a:gd name="T7" fmla="*/ 367 h 367"/>
                  <a:gd name="T8" fmla="*/ 85 w 452"/>
                  <a:gd name="T9" fmla="*/ 367 h 367"/>
                  <a:gd name="T10" fmla="*/ 85 w 452"/>
                  <a:gd name="T11" fmla="*/ 282 h 367"/>
                  <a:gd name="T12" fmla="*/ 226 w 452"/>
                  <a:gd name="T13" fmla="*/ 282 h 367"/>
                  <a:gd name="T14" fmla="*/ 226 w 452"/>
                  <a:gd name="T15" fmla="*/ 339 h 367"/>
                  <a:gd name="T16" fmla="*/ 141 w 452"/>
                  <a:gd name="T17" fmla="*/ 339 h 367"/>
                  <a:gd name="T18" fmla="*/ 141 w 452"/>
                  <a:gd name="T19" fmla="*/ 367 h 367"/>
                  <a:gd name="T20" fmla="*/ 339 w 452"/>
                  <a:gd name="T21" fmla="*/ 367 h 367"/>
                  <a:gd name="T22" fmla="*/ 339 w 452"/>
                  <a:gd name="T23" fmla="*/ 339 h 367"/>
                  <a:gd name="T24" fmla="*/ 254 w 452"/>
                  <a:gd name="T25" fmla="*/ 339 h 367"/>
                  <a:gd name="T26" fmla="*/ 254 w 452"/>
                  <a:gd name="T27" fmla="*/ 282 h 367"/>
                  <a:gd name="T28" fmla="*/ 452 w 452"/>
                  <a:gd name="T29" fmla="*/ 282 h 367"/>
                  <a:gd name="T30" fmla="*/ 452 w 452"/>
                  <a:gd name="T31" fmla="*/ 0 h 367"/>
                  <a:gd name="T32" fmla="*/ 0 w 452"/>
                  <a:gd name="T33" fmla="*/ 0 h 367"/>
                  <a:gd name="T34" fmla="*/ 28 w 452"/>
                  <a:gd name="T35" fmla="*/ 28 h 367"/>
                  <a:gd name="T36" fmla="*/ 113 w 452"/>
                  <a:gd name="T37" fmla="*/ 28 h 367"/>
                  <a:gd name="T38" fmla="*/ 113 w 452"/>
                  <a:gd name="T39" fmla="*/ 57 h 367"/>
                  <a:gd name="T40" fmla="*/ 28 w 452"/>
                  <a:gd name="T41" fmla="*/ 57 h 367"/>
                  <a:gd name="T42" fmla="*/ 28 w 452"/>
                  <a:gd name="T43" fmla="*/ 28 h 367"/>
                  <a:gd name="T44" fmla="*/ 141 w 452"/>
                  <a:gd name="T45" fmla="*/ 28 h 367"/>
                  <a:gd name="T46" fmla="*/ 423 w 452"/>
                  <a:gd name="T47" fmla="*/ 28 h 367"/>
                  <a:gd name="T48" fmla="*/ 423 w 452"/>
                  <a:gd name="T49" fmla="*/ 254 h 367"/>
                  <a:gd name="T50" fmla="*/ 85 w 452"/>
                  <a:gd name="T51" fmla="*/ 254 h 367"/>
                  <a:gd name="T52" fmla="*/ 85 w 452"/>
                  <a:gd name="T53" fmla="*/ 169 h 367"/>
                  <a:gd name="T54" fmla="*/ 141 w 452"/>
                  <a:gd name="T55" fmla="*/ 169 h 367"/>
                  <a:gd name="T56" fmla="*/ 141 w 452"/>
                  <a:gd name="T57" fmla="*/ 28 h 367"/>
                  <a:gd name="T58" fmla="*/ 28 w 452"/>
                  <a:gd name="T59" fmla="*/ 85 h 367"/>
                  <a:gd name="T60" fmla="*/ 56 w 452"/>
                  <a:gd name="T61" fmla="*/ 85 h 367"/>
                  <a:gd name="T62" fmla="*/ 56 w 452"/>
                  <a:gd name="T63" fmla="*/ 113 h 367"/>
                  <a:gd name="T64" fmla="*/ 85 w 452"/>
                  <a:gd name="T65" fmla="*/ 113 h 367"/>
                  <a:gd name="T66" fmla="*/ 85 w 452"/>
                  <a:gd name="T67" fmla="*/ 85 h 367"/>
                  <a:gd name="T68" fmla="*/ 113 w 452"/>
                  <a:gd name="T69" fmla="*/ 85 h 367"/>
                  <a:gd name="T70" fmla="*/ 113 w 452"/>
                  <a:gd name="T71" fmla="*/ 141 h 367"/>
                  <a:gd name="T72" fmla="*/ 28 w 452"/>
                  <a:gd name="T73" fmla="*/ 141 h 367"/>
                  <a:gd name="T74" fmla="*/ 28 w 452"/>
                  <a:gd name="T75" fmla="*/ 85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2" h="367">
                    <a:moveTo>
                      <a:pt x="0" y="0"/>
                    </a:moveTo>
                    <a:lnTo>
                      <a:pt x="0" y="169"/>
                    </a:lnTo>
                    <a:lnTo>
                      <a:pt x="56" y="169"/>
                    </a:lnTo>
                    <a:lnTo>
                      <a:pt x="56" y="367"/>
                    </a:lnTo>
                    <a:lnTo>
                      <a:pt x="85" y="367"/>
                    </a:lnTo>
                    <a:lnTo>
                      <a:pt x="85" y="282"/>
                    </a:lnTo>
                    <a:lnTo>
                      <a:pt x="226" y="282"/>
                    </a:lnTo>
                    <a:lnTo>
                      <a:pt x="226" y="339"/>
                    </a:lnTo>
                    <a:lnTo>
                      <a:pt x="141" y="339"/>
                    </a:lnTo>
                    <a:lnTo>
                      <a:pt x="141" y="367"/>
                    </a:lnTo>
                    <a:lnTo>
                      <a:pt x="339" y="367"/>
                    </a:lnTo>
                    <a:lnTo>
                      <a:pt x="339" y="339"/>
                    </a:lnTo>
                    <a:lnTo>
                      <a:pt x="254" y="339"/>
                    </a:lnTo>
                    <a:lnTo>
                      <a:pt x="254" y="282"/>
                    </a:lnTo>
                    <a:lnTo>
                      <a:pt x="452" y="282"/>
                    </a:lnTo>
                    <a:lnTo>
                      <a:pt x="45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113" y="28"/>
                    </a:lnTo>
                    <a:lnTo>
                      <a:pt x="113" y="57"/>
                    </a:lnTo>
                    <a:lnTo>
                      <a:pt x="28" y="57"/>
                    </a:lnTo>
                    <a:lnTo>
                      <a:pt x="28" y="28"/>
                    </a:lnTo>
                    <a:close/>
                    <a:moveTo>
                      <a:pt x="141" y="28"/>
                    </a:moveTo>
                    <a:lnTo>
                      <a:pt x="423" y="28"/>
                    </a:lnTo>
                    <a:lnTo>
                      <a:pt x="423" y="254"/>
                    </a:lnTo>
                    <a:lnTo>
                      <a:pt x="85" y="254"/>
                    </a:lnTo>
                    <a:lnTo>
                      <a:pt x="85" y="169"/>
                    </a:lnTo>
                    <a:lnTo>
                      <a:pt x="141" y="169"/>
                    </a:lnTo>
                    <a:lnTo>
                      <a:pt x="141" y="28"/>
                    </a:lnTo>
                    <a:close/>
                    <a:moveTo>
                      <a:pt x="28" y="85"/>
                    </a:moveTo>
                    <a:lnTo>
                      <a:pt x="56" y="85"/>
                    </a:lnTo>
                    <a:lnTo>
                      <a:pt x="56" y="113"/>
                    </a:lnTo>
                    <a:lnTo>
                      <a:pt x="85" y="113"/>
                    </a:lnTo>
                    <a:lnTo>
                      <a:pt x="85" y="85"/>
                    </a:lnTo>
                    <a:lnTo>
                      <a:pt x="113" y="85"/>
                    </a:lnTo>
                    <a:lnTo>
                      <a:pt x="113" y="141"/>
                    </a:lnTo>
                    <a:lnTo>
                      <a:pt x="28" y="141"/>
                    </a:lnTo>
                    <a:lnTo>
                      <a:pt x="28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Volume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68615E88-5F0F-A7CD-EAB7-5CA23A0BB83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116625" y="6659957"/>
                <a:ext cx="139700" cy="106363"/>
              </a:xfrm>
              <a:custGeom>
                <a:avLst/>
                <a:gdLst>
                  <a:gd name="T0" fmla="*/ 385 w 445"/>
                  <a:gd name="T1" fmla="*/ 0 h 386"/>
                  <a:gd name="T2" fmla="*/ 363 w 445"/>
                  <a:gd name="T3" fmla="*/ 17 h 386"/>
                  <a:gd name="T4" fmla="*/ 417 w 445"/>
                  <a:gd name="T5" fmla="*/ 193 h 386"/>
                  <a:gd name="T6" fmla="*/ 363 w 445"/>
                  <a:gd name="T7" fmla="*/ 368 h 386"/>
                  <a:gd name="T8" fmla="*/ 385 w 445"/>
                  <a:gd name="T9" fmla="*/ 386 h 386"/>
                  <a:gd name="T10" fmla="*/ 445 w 445"/>
                  <a:gd name="T11" fmla="*/ 193 h 386"/>
                  <a:gd name="T12" fmla="*/ 385 w 445"/>
                  <a:gd name="T13" fmla="*/ 0 h 386"/>
                  <a:gd name="T14" fmla="*/ 169 w 445"/>
                  <a:gd name="T15" fmla="*/ 20 h 386"/>
                  <a:gd name="T16" fmla="*/ 65 w 445"/>
                  <a:gd name="T17" fmla="*/ 107 h 386"/>
                  <a:gd name="T18" fmla="*/ 0 w 445"/>
                  <a:gd name="T19" fmla="*/ 107 h 386"/>
                  <a:gd name="T20" fmla="*/ 0 w 445"/>
                  <a:gd name="T21" fmla="*/ 277 h 386"/>
                  <a:gd name="T22" fmla="*/ 66 w 445"/>
                  <a:gd name="T23" fmla="*/ 277 h 386"/>
                  <a:gd name="T24" fmla="*/ 169 w 445"/>
                  <a:gd name="T25" fmla="*/ 363 h 386"/>
                  <a:gd name="T26" fmla="*/ 169 w 445"/>
                  <a:gd name="T27" fmla="*/ 20 h 386"/>
                  <a:gd name="T28" fmla="*/ 319 w 445"/>
                  <a:gd name="T29" fmla="*/ 55 h 386"/>
                  <a:gd name="T30" fmla="*/ 297 w 445"/>
                  <a:gd name="T31" fmla="*/ 74 h 386"/>
                  <a:gd name="T32" fmla="*/ 332 w 445"/>
                  <a:gd name="T33" fmla="*/ 193 h 386"/>
                  <a:gd name="T34" fmla="*/ 297 w 445"/>
                  <a:gd name="T35" fmla="*/ 313 h 386"/>
                  <a:gd name="T36" fmla="*/ 319 w 445"/>
                  <a:gd name="T37" fmla="*/ 331 h 386"/>
                  <a:gd name="T38" fmla="*/ 360 w 445"/>
                  <a:gd name="T39" fmla="*/ 193 h 386"/>
                  <a:gd name="T40" fmla="*/ 319 w 445"/>
                  <a:gd name="T41" fmla="*/ 55 h 386"/>
                  <a:gd name="T42" fmla="*/ 141 w 445"/>
                  <a:gd name="T43" fmla="*/ 81 h 386"/>
                  <a:gd name="T44" fmla="*/ 141 w 445"/>
                  <a:gd name="T45" fmla="*/ 302 h 386"/>
                  <a:gd name="T46" fmla="*/ 76 w 445"/>
                  <a:gd name="T47" fmla="*/ 248 h 386"/>
                  <a:gd name="T48" fmla="*/ 28 w 445"/>
                  <a:gd name="T49" fmla="*/ 248 h 386"/>
                  <a:gd name="T50" fmla="*/ 28 w 445"/>
                  <a:gd name="T51" fmla="*/ 136 h 386"/>
                  <a:gd name="T52" fmla="*/ 76 w 445"/>
                  <a:gd name="T53" fmla="*/ 136 h 386"/>
                  <a:gd name="T54" fmla="*/ 141 w 445"/>
                  <a:gd name="T55" fmla="*/ 81 h 386"/>
                  <a:gd name="T56" fmla="*/ 254 w 445"/>
                  <a:gd name="T57" fmla="*/ 109 h 386"/>
                  <a:gd name="T58" fmla="*/ 232 w 445"/>
                  <a:gd name="T59" fmla="*/ 128 h 386"/>
                  <a:gd name="T60" fmla="*/ 248 w 445"/>
                  <a:gd name="T61" fmla="*/ 193 h 386"/>
                  <a:gd name="T62" fmla="*/ 232 w 445"/>
                  <a:gd name="T63" fmla="*/ 257 h 386"/>
                  <a:gd name="T64" fmla="*/ 255 w 445"/>
                  <a:gd name="T65" fmla="*/ 277 h 386"/>
                  <a:gd name="T66" fmla="*/ 276 w 445"/>
                  <a:gd name="T67" fmla="*/ 193 h 386"/>
                  <a:gd name="T68" fmla="*/ 254 w 445"/>
                  <a:gd name="T69" fmla="*/ 10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5" h="386">
                    <a:moveTo>
                      <a:pt x="385" y="0"/>
                    </a:moveTo>
                    <a:lnTo>
                      <a:pt x="363" y="17"/>
                    </a:lnTo>
                    <a:cubicBezTo>
                      <a:pt x="397" y="67"/>
                      <a:pt x="417" y="128"/>
                      <a:pt x="417" y="193"/>
                    </a:cubicBezTo>
                    <a:cubicBezTo>
                      <a:pt x="417" y="258"/>
                      <a:pt x="397" y="318"/>
                      <a:pt x="363" y="368"/>
                    </a:cubicBezTo>
                    <a:lnTo>
                      <a:pt x="385" y="386"/>
                    </a:lnTo>
                    <a:cubicBezTo>
                      <a:pt x="423" y="331"/>
                      <a:pt x="445" y="264"/>
                      <a:pt x="445" y="193"/>
                    </a:cubicBezTo>
                    <a:cubicBezTo>
                      <a:pt x="445" y="121"/>
                      <a:pt x="423" y="55"/>
                      <a:pt x="385" y="0"/>
                    </a:cubicBezTo>
                    <a:close/>
                    <a:moveTo>
                      <a:pt x="169" y="20"/>
                    </a:moveTo>
                    <a:cubicBezTo>
                      <a:pt x="135" y="49"/>
                      <a:pt x="100" y="78"/>
                      <a:pt x="65" y="107"/>
                    </a:cubicBezTo>
                    <a:lnTo>
                      <a:pt x="0" y="107"/>
                    </a:lnTo>
                    <a:lnTo>
                      <a:pt x="0" y="277"/>
                    </a:lnTo>
                    <a:lnTo>
                      <a:pt x="66" y="277"/>
                    </a:lnTo>
                    <a:cubicBezTo>
                      <a:pt x="101" y="305"/>
                      <a:pt x="135" y="334"/>
                      <a:pt x="169" y="363"/>
                    </a:cubicBezTo>
                    <a:lnTo>
                      <a:pt x="169" y="20"/>
                    </a:lnTo>
                    <a:close/>
                    <a:moveTo>
                      <a:pt x="319" y="55"/>
                    </a:moveTo>
                    <a:lnTo>
                      <a:pt x="297" y="74"/>
                    </a:lnTo>
                    <a:cubicBezTo>
                      <a:pt x="319" y="109"/>
                      <a:pt x="332" y="149"/>
                      <a:pt x="332" y="193"/>
                    </a:cubicBezTo>
                    <a:cubicBezTo>
                      <a:pt x="332" y="237"/>
                      <a:pt x="319" y="278"/>
                      <a:pt x="297" y="313"/>
                    </a:cubicBezTo>
                    <a:lnTo>
                      <a:pt x="319" y="331"/>
                    </a:lnTo>
                    <a:cubicBezTo>
                      <a:pt x="345" y="291"/>
                      <a:pt x="360" y="244"/>
                      <a:pt x="360" y="193"/>
                    </a:cubicBezTo>
                    <a:cubicBezTo>
                      <a:pt x="360" y="142"/>
                      <a:pt x="345" y="95"/>
                      <a:pt x="319" y="55"/>
                    </a:cubicBezTo>
                    <a:close/>
                    <a:moveTo>
                      <a:pt x="141" y="81"/>
                    </a:moveTo>
                    <a:lnTo>
                      <a:pt x="141" y="302"/>
                    </a:lnTo>
                    <a:cubicBezTo>
                      <a:pt x="119" y="284"/>
                      <a:pt x="98" y="266"/>
                      <a:pt x="76" y="248"/>
                    </a:cubicBezTo>
                    <a:lnTo>
                      <a:pt x="28" y="248"/>
                    </a:lnTo>
                    <a:lnTo>
                      <a:pt x="28" y="136"/>
                    </a:lnTo>
                    <a:lnTo>
                      <a:pt x="76" y="136"/>
                    </a:lnTo>
                    <a:cubicBezTo>
                      <a:pt x="98" y="116"/>
                      <a:pt x="122" y="97"/>
                      <a:pt x="141" y="81"/>
                    </a:cubicBezTo>
                    <a:close/>
                    <a:moveTo>
                      <a:pt x="254" y="109"/>
                    </a:moveTo>
                    <a:lnTo>
                      <a:pt x="232" y="128"/>
                    </a:lnTo>
                    <a:cubicBezTo>
                      <a:pt x="242" y="148"/>
                      <a:pt x="248" y="170"/>
                      <a:pt x="248" y="193"/>
                    </a:cubicBezTo>
                    <a:cubicBezTo>
                      <a:pt x="248" y="216"/>
                      <a:pt x="242" y="238"/>
                      <a:pt x="232" y="257"/>
                    </a:cubicBezTo>
                    <a:lnTo>
                      <a:pt x="255" y="277"/>
                    </a:lnTo>
                    <a:cubicBezTo>
                      <a:pt x="269" y="252"/>
                      <a:pt x="276" y="223"/>
                      <a:pt x="276" y="193"/>
                    </a:cubicBezTo>
                    <a:cubicBezTo>
                      <a:pt x="276" y="162"/>
                      <a:pt x="268" y="134"/>
                      <a:pt x="254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Notifications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D3AF172-F790-7D44-1633-8280F5F0A22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322392" y="6648248"/>
                <a:ext cx="137519" cy="129779"/>
              </a:xfrm>
              <a:custGeom>
                <a:avLst/>
                <a:gdLst>
                  <a:gd name="T0" fmla="*/ 0 w 452"/>
                  <a:gd name="T1" fmla="*/ 0 h 461"/>
                  <a:gd name="T2" fmla="*/ 0 w 452"/>
                  <a:gd name="T3" fmla="*/ 14 h 461"/>
                  <a:gd name="T4" fmla="*/ 0 w 452"/>
                  <a:gd name="T5" fmla="*/ 353 h 461"/>
                  <a:gd name="T6" fmla="*/ 0 w 452"/>
                  <a:gd name="T7" fmla="*/ 367 h 461"/>
                  <a:gd name="T8" fmla="*/ 14 w 452"/>
                  <a:gd name="T9" fmla="*/ 367 h 461"/>
                  <a:gd name="T10" fmla="*/ 141 w 452"/>
                  <a:gd name="T11" fmla="*/ 367 h 461"/>
                  <a:gd name="T12" fmla="*/ 215 w 452"/>
                  <a:gd name="T13" fmla="*/ 450 h 461"/>
                  <a:gd name="T14" fmla="*/ 226 w 452"/>
                  <a:gd name="T15" fmla="*/ 461 h 461"/>
                  <a:gd name="T16" fmla="*/ 236 w 452"/>
                  <a:gd name="T17" fmla="*/ 450 h 461"/>
                  <a:gd name="T18" fmla="*/ 310 w 452"/>
                  <a:gd name="T19" fmla="*/ 367 h 461"/>
                  <a:gd name="T20" fmla="*/ 437 w 452"/>
                  <a:gd name="T21" fmla="*/ 367 h 461"/>
                  <a:gd name="T22" fmla="*/ 452 w 452"/>
                  <a:gd name="T23" fmla="*/ 367 h 461"/>
                  <a:gd name="T24" fmla="*/ 452 w 452"/>
                  <a:gd name="T25" fmla="*/ 353 h 461"/>
                  <a:gd name="T26" fmla="*/ 452 w 452"/>
                  <a:gd name="T27" fmla="*/ 14 h 461"/>
                  <a:gd name="T28" fmla="*/ 452 w 452"/>
                  <a:gd name="T29" fmla="*/ 0 h 461"/>
                  <a:gd name="T30" fmla="*/ 437 w 452"/>
                  <a:gd name="T31" fmla="*/ 0 h 461"/>
                  <a:gd name="T32" fmla="*/ 14 w 452"/>
                  <a:gd name="T33" fmla="*/ 0 h 461"/>
                  <a:gd name="T34" fmla="*/ 0 w 452"/>
                  <a:gd name="T35" fmla="*/ 0 h 461"/>
                  <a:gd name="T36" fmla="*/ 28 w 452"/>
                  <a:gd name="T37" fmla="*/ 28 h 461"/>
                  <a:gd name="T38" fmla="*/ 423 w 452"/>
                  <a:gd name="T39" fmla="*/ 28 h 461"/>
                  <a:gd name="T40" fmla="*/ 423 w 452"/>
                  <a:gd name="T41" fmla="*/ 338 h 461"/>
                  <a:gd name="T42" fmla="*/ 304 w 452"/>
                  <a:gd name="T43" fmla="*/ 338 h 461"/>
                  <a:gd name="T44" fmla="*/ 298 w 452"/>
                  <a:gd name="T45" fmla="*/ 338 h 461"/>
                  <a:gd name="T46" fmla="*/ 294 w 452"/>
                  <a:gd name="T47" fmla="*/ 343 h 461"/>
                  <a:gd name="T48" fmla="*/ 226 w 452"/>
                  <a:gd name="T49" fmla="*/ 419 h 461"/>
                  <a:gd name="T50" fmla="*/ 158 w 452"/>
                  <a:gd name="T51" fmla="*/ 343 h 461"/>
                  <a:gd name="T52" fmla="*/ 153 w 452"/>
                  <a:gd name="T53" fmla="*/ 338 h 461"/>
                  <a:gd name="T54" fmla="*/ 147 w 452"/>
                  <a:gd name="T55" fmla="*/ 338 h 461"/>
                  <a:gd name="T56" fmla="*/ 28 w 452"/>
                  <a:gd name="T57" fmla="*/ 338 h 461"/>
                  <a:gd name="T58" fmla="*/ 28 w 452"/>
                  <a:gd name="T59" fmla="*/ 28 h 461"/>
                  <a:gd name="T60" fmla="*/ 85 w 452"/>
                  <a:gd name="T61" fmla="*/ 84 h 461"/>
                  <a:gd name="T62" fmla="*/ 85 w 452"/>
                  <a:gd name="T63" fmla="*/ 113 h 461"/>
                  <a:gd name="T64" fmla="*/ 367 w 452"/>
                  <a:gd name="T65" fmla="*/ 113 h 461"/>
                  <a:gd name="T66" fmla="*/ 367 w 452"/>
                  <a:gd name="T67" fmla="*/ 84 h 461"/>
                  <a:gd name="T68" fmla="*/ 85 w 452"/>
                  <a:gd name="T69" fmla="*/ 84 h 461"/>
                  <a:gd name="T70" fmla="*/ 85 w 452"/>
                  <a:gd name="T71" fmla="*/ 169 h 461"/>
                  <a:gd name="T72" fmla="*/ 85 w 452"/>
                  <a:gd name="T73" fmla="*/ 197 h 461"/>
                  <a:gd name="T74" fmla="*/ 367 w 452"/>
                  <a:gd name="T75" fmla="*/ 197 h 461"/>
                  <a:gd name="T76" fmla="*/ 367 w 452"/>
                  <a:gd name="T77" fmla="*/ 169 h 461"/>
                  <a:gd name="T78" fmla="*/ 85 w 452"/>
                  <a:gd name="T79" fmla="*/ 169 h 461"/>
                  <a:gd name="T80" fmla="*/ 85 w 452"/>
                  <a:gd name="T81" fmla="*/ 254 h 461"/>
                  <a:gd name="T82" fmla="*/ 85 w 452"/>
                  <a:gd name="T83" fmla="*/ 282 h 461"/>
                  <a:gd name="T84" fmla="*/ 254 w 452"/>
                  <a:gd name="T85" fmla="*/ 282 h 461"/>
                  <a:gd name="T86" fmla="*/ 254 w 452"/>
                  <a:gd name="T87" fmla="*/ 254 h 461"/>
                  <a:gd name="T88" fmla="*/ 85 w 452"/>
                  <a:gd name="T89" fmla="*/ 254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52" h="461">
                    <a:moveTo>
                      <a:pt x="0" y="0"/>
                    </a:moveTo>
                    <a:lnTo>
                      <a:pt x="0" y="14"/>
                    </a:lnTo>
                    <a:lnTo>
                      <a:pt x="0" y="353"/>
                    </a:lnTo>
                    <a:lnTo>
                      <a:pt x="0" y="367"/>
                    </a:lnTo>
                    <a:lnTo>
                      <a:pt x="14" y="367"/>
                    </a:lnTo>
                    <a:lnTo>
                      <a:pt x="141" y="367"/>
                    </a:lnTo>
                    <a:lnTo>
                      <a:pt x="215" y="450"/>
                    </a:lnTo>
                    <a:lnTo>
                      <a:pt x="226" y="461"/>
                    </a:lnTo>
                    <a:lnTo>
                      <a:pt x="236" y="450"/>
                    </a:lnTo>
                    <a:lnTo>
                      <a:pt x="310" y="367"/>
                    </a:lnTo>
                    <a:lnTo>
                      <a:pt x="437" y="367"/>
                    </a:lnTo>
                    <a:lnTo>
                      <a:pt x="452" y="367"/>
                    </a:lnTo>
                    <a:lnTo>
                      <a:pt x="452" y="353"/>
                    </a:lnTo>
                    <a:lnTo>
                      <a:pt x="452" y="14"/>
                    </a:lnTo>
                    <a:lnTo>
                      <a:pt x="452" y="0"/>
                    </a:lnTo>
                    <a:lnTo>
                      <a:pt x="437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423" y="28"/>
                    </a:lnTo>
                    <a:lnTo>
                      <a:pt x="423" y="338"/>
                    </a:lnTo>
                    <a:lnTo>
                      <a:pt x="304" y="338"/>
                    </a:lnTo>
                    <a:lnTo>
                      <a:pt x="298" y="338"/>
                    </a:lnTo>
                    <a:lnTo>
                      <a:pt x="294" y="343"/>
                    </a:lnTo>
                    <a:lnTo>
                      <a:pt x="226" y="419"/>
                    </a:lnTo>
                    <a:lnTo>
                      <a:pt x="158" y="343"/>
                    </a:lnTo>
                    <a:lnTo>
                      <a:pt x="153" y="338"/>
                    </a:lnTo>
                    <a:lnTo>
                      <a:pt x="147" y="338"/>
                    </a:lnTo>
                    <a:lnTo>
                      <a:pt x="28" y="338"/>
                    </a:lnTo>
                    <a:lnTo>
                      <a:pt x="28" y="28"/>
                    </a:lnTo>
                    <a:close/>
                    <a:moveTo>
                      <a:pt x="85" y="84"/>
                    </a:moveTo>
                    <a:lnTo>
                      <a:pt x="85" y="113"/>
                    </a:lnTo>
                    <a:lnTo>
                      <a:pt x="367" y="113"/>
                    </a:lnTo>
                    <a:lnTo>
                      <a:pt x="367" y="84"/>
                    </a:lnTo>
                    <a:lnTo>
                      <a:pt x="85" y="84"/>
                    </a:lnTo>
                    <a:close/>
                    <a:moveTo>
                      <a:pt x="85" y="169"/>
                    </a:moveTo>
                    <a:lnTo>
                      <a:pt x="85" y="197"/>
                    </a:lnTo>
                    <a:lnTo>
                      <a:pt x="367" y="197"/>
                    </a:lnTo>
                    <a:lnTo>
                      <a:pt x="367" y="169"/>
                    </a:lnTo>
                    <a:lnTo>
                      <a:pt x="85" y="169"/>
                    </a:lnTo>
                    <a:close/>
                    <a:moveTo>
                      <a:pt x="85" y="254"/>
                    </a:moveTo>
                    <a:lnTo>
                      <a:pt x="85" y="282"/>
                    </a:lnTo>
                    <a:lnTo>
                      <a:pt x="254" y="282"/>
                    </a:lnTo>
                    <a:lnTo>
                      <a:pt x="254" y="254"/>
                    </a:lnTo>
                    <a:lnTo>
                      <a:pt x="85" y="2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40" name="Line" descr="&lt;SmartSettings&gt;&lt;SmartResize anchorLeft=&quot;Non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3E52CE11-83BE-51A2-4F06-7EEECAB55537}"/>
                  </a:ext>
                </a:extLst>
              </p:cNvPr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9109076" y="6572250"/>
                <a:ext cx="0" cy="285750"/>
              </a:xfrm>
              <a:prstGeom prst="line">
                <a:avLst/>
              </a:prstGeom>
              <a:noFill/>
              <a:ln w="9525" cap="flat" cmpd="sng" algn="ctr">
                <a:solidFill>
                  <a:srgbClr val="999999"/>
                </a:solidFill>
                <a:prstDash val="solid"/>
              </a:ln>
              <a:effectLst/>
            </p:spPr>
          </p:cxnSp>
        </p:grpSp>
      </p:grpSp>
      <p:sp>
        <p:nvSpPr>
          <p:cNvPr id="9" name="Nav Pane Background">
            <a:extLst>
              <a:ext uri="{FF2B5EF4-FFF2-40B4-BE49-F238E27FC236}">
                <a16:creationId xmlns:a16="http://schemas.microsoft.com/office/drawing/2014/main" id="{BAF9C354-CAB6-57DC-FF35-8D9E4A4C3356}"/>
              </a:ext>
            </a:extLst>
          </p:cNvPr>
          <p:cNvSpPr>
            <a:spLocks/>
          </p:cNvSpPr>
          <p:nvPr/>
        </p:nvSpPr>
        <p:spPr>
          <a:xfrm>
            <a:off x="807344" y="1737281"/>
            <a:ext cx="8296500" cy="4393892"/>
          </a:xfrm>
          <a:prstGeom prst="rect">
            <a:avLst/>
          </a:prstGeom>
          <a:solidFill>
            <a:srgbClr val="1A203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21A6E6-E71F-59C5-7F0B-4842CDE0643C}"/>
              </a:ext>
            </a:extLst>
          </p:cNvPr>
          <p:cNvGrpSpPr/>
          <p:nvPr/>
        </p:nvGrpSpPr>
        <p:grpSpPr>
          <a:xfrm>
            <a:off x="8927062" y="2304892"/>
            <a:ext cx="116127" cy="3736945"/>
            <a:chOff x="6864421" y="4784833"/>
            <a:chExt cx="90006" cy="273302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CB07318-1CF7-C140-6D4D-62A5A94DDA30}"/>
                </a:ext>
              </a:extLst>
            </p:cNvPr>
            <p:cNvSpPr/>
            <p:nvPr/>
          </p:nvSpPr>
          <p:spPr>
            <a:xfrm>
              <a:off x="6864421" y="4784833"/>
              <a:ext cx="90006" cy="27330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 kern="0" dirty="0">
                <a:solidFill>
                  <a:prstClr val="white"/>
                </a:solidFill>
                <a:latin typeface="Arial" pitchFamily="34" charset="0"/>
                <a:ea typeface="HY견고딕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2DC519F-EA2B-BCBE-8C16-18560F132EEC}"/>
                </a:ext>
              </a:extLst>
            </p:cNvPr>
            <p:cNvSpPr/>
            <p:nvPr/>
          </p:nvSpPr>
          <p:spPr>
            <a:xfrm>
              <a:off x="6873424" y="6377981"/>
              <a:ext cx="72000" cy="21060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 kern="0" dirty="0">
                <a:solidFill>
                  <a:prstClr val="white"/>
                </a:solidFill>
                <a:latin typeface="Arial" pitchFamily="34" charset="0"/>
                <a:ea typeface="HY견고딕" pitchFamily="18" charset="-127"/>
              </a:endParaRPr>
            </a:p>
          </p:txBody>
        </p: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325206-AE0D-EA02-D04F-BC2BC5492969}"/>
              </a:ext>
            </a:extLst>
          </p:cNvPr>
          <p:cNvSpPr/>
          <p:nvPr/>
        </p:nvSpPr>
        <p:spPr>
          <a:xfrm>
            <a:off x="10172809" y="1779894"/>
            <a:ext cx="6358916" cy="3519181"/>
          </a:xfrm>
          <a:prstGeom prst="rect">
            <a:avLst/>
          </a:prstGeom>
          <a:solidFill>
            <a:srgbClr val="1A2034"/>
          </a:solidFill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4642587"/>
                      <a:gd name="connsiteY0" fmla="*/ 0 h 2221146"/>
                      <a:gd name="connsiteX1" fmla="*/ 4642587 w 4642587"/>
                      <a:gd name="connsiteY1" fmla="*/ 0 h 2221146"/>
                      <a:gd name="connsiteX2" fmla="*/ 4642587 w 4642587"/>
                      <a:gd name="connsiteY2" fmla="*/ 2221146 h 2221146"/>
                      <a:gd name="connsiteX3" fmla="*/ 0 w 4642587"/>
                      <a:gd name="connsiteY3" fmla="*/ 2221146 h 2221146"/>
                      <a:gd name="connsiteX4" fmla="*/ 0 w 4642587"/>
                      <a:gd name="connsiteY4" fmla="*/ 0 h 222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2587" h="2221146" extrusionOk="0">
                        <a:moveTo>
                          <a:pt x="0" y="0"/>
                        </a:moveTo>
                        <a:cubicBezTo>
                          <a:pt x="1972744" y="155896"/>
                          <a:pt x="2603570" y="98108"/>
                          <a:pt x="4642587" y="0"/>
                        </a:cubicBezTo>
                        <a:cubicBezTo>
                          <a:pt x="4663720" y="1069687"/>
                          <a:pt x="4608995" y="1253456"/>
                          <a:pt x="4642587" y="2221146"/>
                        </a:cubicBezTo>
                        <a:cubicBezTo>
                          <a:pt x="3410161" y="2240037"/>
                          <a:pt x="1855707" y="2362265"/>
                          <a:pt x="0" y="2221146"/>
                        </a:cubicBezTo>
                        <a:cubicBezTo>
                          <a:pt x="155256" y="1737054"/>
                          <a:pt x="-45830" y="9920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080A8BA2-1A7C-0FC6-95D1-6CB297A3C52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158966" y="1779894"/>
            <a:ext cx="1356442" cy="395138"/>
          </a:xfrm>
          <a:prstGeom prst="rect">
            <a:avLst/>
          </a:prstGeom>
        </p:spPr>
      </p:pic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7926408-181A-DA94-E839-B68035334221}"/>
              </a:ext>
            </a:extLst>
          </p:cNvPr>
          <p:cNvSpPr/>
          <p:nvPr/>
        </p:nvSpPr>
        <p:spPr>
          <a:xfrm>
            <a:off x="870060" y="1838292"/>
            <a:ext cx="5553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몰입형 사이버 모의훈련을 위한 </a:t>
            </a:r>
            <a:r>
              <a:rPr lang="en-US" altLang="ko-KR" sz="1000" b="1" dirty="0">
                <a:solidFill>
                  <a:schemeClr val="bg1"/>
                </a:solidFill>
              </a:rPr>
              <a:t>AI </a:t>
            </a:r>
            <a:r>
              <a:rPr lang="ko-KR" altLang="en-US" sz="1000" b="1" dirty="0">
                <a:solidFill>
                  <a:schemeClr val="bg1"/>
                </a:solidFill>
              </a:rPr>
              <a:t>기반 온라인 사이버 레인지 학습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1D379FE-CE04-95BA-C370-B6E1C4A825DE}"/>
              </a:ext>
            </a:extLst>
          </p:cNvPr>
          <p:cNvSpPr/>
          <p:nvPr/>
        </p:nvSpPr>
        <p:spPr>
          <a:xfrm>
            <a:off x="1114690" y="2156372"/>
            <a:ext cx="1208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Battle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Rooms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47DF617-C215-E636-4418-1B484C86BD2B}"/>
              </a:ext>
            </a:extLst>
          </p:cNvPr>
          <p:cNvGrpSpPr/>
          <p:nvPr/>
        </p:nvGrpSpPr>
        <p:grpSpPr>
          <a:xfrm>
            <a:off x="1584238" y="2682043"/>
            <a:ext cx="1616619" cy="3100530"/>
            <a:chOff x="719828" y="2189927"/>
            <a:chExt cx="1257698" cy="2525101"/>
          </a:xfrm>
        </p:grpSpPr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33822002-78A4-B4E4-A76A-CAC4362E512A}"/>
                </a:ext>
              </a:extLst>
            </p:cNvPr>
            <p:cNvSpPr/>
            <p:nvPr/>
          </p:nvSpPr>
          <p:spPr>
            <a:xfrm>
              <a:off x="747873" y="2240081"/>
              <a:ext cx="1219847" cy="2474947"/>
            </a:xfrm>
            <a:prstGeom prst="roundRect">
              <a:avLst/>
            </a:prstGeom>
            <a:solidFill>
              <a:srgbClr val="0B192A"/>
            </a:solidFill>
            <a:ln>
              <a:solidFill>
                <a:srgbClr val="286C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CCC2342-3BAC-02E8-629E-E3B963B7B678}"/>
                </a:ext>
              </a:extLst>
            </p:cNvPr>
            <p:cNvSpPr/>
            <p:nvPr/>
          </p:nvSpPr>
          <p:spPr>
            <a:xfrm>
              <a:off x="745480" y="2189927"/>
              <a:ext cx="1232046" cy="279307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B63CE4-558C-B340-82E3-1C50A41B07A3}"/>
                </a:ext>
              </a:extLst>
            </p:cNvPr>
            <p:cNvSpPr/>
            <p:nvPr/>
          </p:nvSpPr>
          <p:spPr>
            <a:xfrm>
              <a:off x="719828" y="2247849"/>
              <a:ext cx="569125" cy="141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기초 학습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B526390-4CA0-DA01-1FF0-7C802623813B}"/>
                </a:ext>
              </a:extLst>
            </p:cNvPr>
            <p:cNvSpPr/>
            <p:nvPr/>
          </p:nvSpPr>
          <p:spPr>
            <a:xfrm>
              <a:off x="1650959" y="2239639"/>
              <a:ext cx="321257" cy="1576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쉬움</a:t>
              </a:r>
            </a:p>
          </p:txBody>
        </p:sp>
      </p:grpSp>
      <p:pic>
        <p:nvPicPr>
          <p:cNvPr id="174" name="그림 173">
            <a:extLst>
              <a:ext uri="{FF2B5EF4-FFF2-40B4-BE49-F238E27FC236}">
                <a16:creationId xmlns:a16="http://schemas.microsoft.com/office/drawing/2014/main" id="{91532EAF-F4BE-6F15-76A4-4123AEEF34DF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078000" y="3276374"/>
            <a:ext cx="686700" cy="675349"/>
          </a:xfrm>
          <a:prstGeom prst="rect">
            <a:avLst/>
          </a:prstGeom>
          <a:ln>
            <a:noFill/>
          </a:ln>
        </p:spPr>
      </p:pic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BBAA6467-9A1A-F71E-11F5-0997E816CAE2}"/>
              </a:ext>
            </a:extLst>
          </p:cNvPr>
          <p:cNvGrpSpPr/>
          <p:nvPr/>
        </p:nvGrpSpPr>
        <p:grpSpPr>
          <a:xfrm>
            <a:off x="13417058" y="2549667"/>
            <a:ext cx="2877287" cy="1108569"/>
            <a:chOff x="729170" y="2190891"/>
            <a:chExt cx="2238471" cy="902829"/>
          </a:xfrm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DECF591E-930F-E545-D957-ABE2B3FB7B23}"/>
                </a:ext>
              </a:extLst>
            </p:cNvPr>
            <p:cNvSpPr/>
            <p:nvPr/>
          </p:nvSpPr>
          <p:spPr>
            <a:xfrm>
              <a:off x="747872" y="2240081"/>
              <a:ext cx="2216308" cy="853639"/>
            </a:xfrm>
            <a:prstGeom prst="roundRect">
              <a:avLst/>
            </a:prstGeom>
            <a:solidFill>
              <a:srgbClr val="0B19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FF3FF2A-F0DE-23C8-8D41-366EDF2DD5C3}"/>
                </a:ext>
              </a:extLst>
            </p:cNvPr>
            <p:cNvSpPr/>
            <p:nvPr/>
          </p:nvSpPr>
          <p:spPr>
            <a:xfrm>
              <a:off x="729170" y="2190891"/>
              <a:ext cx="2238471" cy="230832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3DEB88D-311E-5AD1-C15E-B0F23E058B2B}"/>
                </a:ext>
              </a:extLst>
            </p:cNvPr>
            <p:cNvSpPr/>
            <p:nvPr/>
          </p:nvSpPr>
          <p:spPr>
            <a:xfrm>
              <a:off x="744411" y="2224473"/>
              <a:ext cx="833257" cy="187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캠페인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C655CA2-2646-AD7B-179A-E4B7DB5549A2}"/>
                </a:ext>
              </a:extLst>
            </p:cNvPr>
            <p:cNvSpPr/>
            <p:nvPr/>
          </p:nvSpPr>
          <p:spPr>
            <a:xfrm>
              <a:off x="2534346" y="2231756"/>
              <a:ext cx="427592" cy="17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쉬움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A5910DD-61C3-C689-2227-5F258B8A9A06}"/>
              </a:ext>
            </a:extLst>
          </p:cNvPr>
          <p:cNvGrpSpPr/>
          <p:nvPr/>
        </p:nvGrpSpPr>
        <p:grpSpPr>
          <a:xfrm>
            <a:off x="10424595" y="3852209"/>
            <a:ext cx="2877287" cy="1108569"/>
            <a:chOff x="729170" y="2190891"/>
            <a:chExt cx="2238471" cy="902829"/>
          </a:xfrm>
        </p:grpSpPr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588B4476-CEE8-C647-0953-2B421AED8CB4}"/>
                </a:ext>
              </a:extLst>
            </p:cNvPr>
            <p:cNvSpPr/>
            <p:nvPr/>
          </p:nvSpPr>
          <p:spPr>
            <a:xfrm>
              <a:off x="747872" y="2240081"/>
              <a:ext cx="2216308" cy="853639"/>
            </a:xfrm>
            <a:prstGeom prst="roundRect">
              <a:avLst/>
            </a:prstGeom>
            <a:solidFill>
              <a:srgbClr val="0B192A"/>
            </a:solidFill>
            <a:ln>
              <a:solidFill>
                <a:srgbClr val="286C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CD11924-1F17-BAEF-9700-88AD4575F007}"/>
                </a:ext>
              </a:extLst>
            </p:cNvPr>
            <p:cNvSpPr/>
            <p:nvPr/>
          </p:nvSpPr>
          <p:spPr>
            <a:xfrm>
              <a:off x="729170" y="2190891"/>
              <a:ext cx="2238471" cy="230832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E7E6310-062F-2BC3-A1A0-FA35B0B91008}"/>
                </a:ext>
              </a:extLst>
            </p:cNvPr>
            <p:cNvSpPr/>
            <p:nvPr/>
          </p:nvSpPr>
          <p:spPr>
            <a:xfrm>
              <a:off x="744411" y="2224473"/>
              <a:ext cx="833257" cy="187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모의훈련수행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750226D-0D7E-8B98-474A-EA50C256731C}"/>
                </a:ext>
              </a:extLst>
            </p:cNvPr>
            <p:cNvSpPr/>
            <p:nvPr/>
          </p:nvSpPr>
          <p:spPr>
            <a:xfrm>
              <a:off x="2534346" y="2231756"/>
              <a:ext cx="427592" cy="17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쉬움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3958A8A0-2521-592E-BBAA-E89525117232}"/>
              </a:ext>
            </a:extLst>
          </p:cNvPr>
          <p:cNvGrpSpPr/>
          <p:nvPr/>
        </p:nvGrpSpPr>
        <p:grpSpPr>
          <a:xfrm>
            <a:off x="13417058" y="3852209"/>
            <a:ext cx="2877287" cy="1108569"/>
            <a:chOff x="729170" y="2190891"/>
            <a:chExt cx="2238471" cy="902829"/>
          </a:xfrm>
        </p:grpSpPr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3692602F-9959-C3AD-305D-07A1F6BC86D7}"/>
                </a:ext>
              </a:extLst>
            </p:cNvPr>
            <p:cNvSpPr/>
            <p:nvPr/>
          </p:nvSpPr>
          <p:spPr>
            <a:xfrm>
              <a:off x="747872" y="2240081"/>
              <a:ext cx="2216308" cy="853639"/>
            </a:xfrm>
            <a:prstGeom prst="roundRect">
              <a:avLst/>
            </a:prstGeom>
            <a:solidFill>
              <a:srgbClr val="0B192A"/>
            </a:solidFill>
            <a:ln>
              <a:solidFill>
                <a:srgbClr val="286C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4FB46595-779D-D940-B213-0B1E433AF03E}"/>
                </a:ext>
              </a:extLst>
            </p:cNvPr>
            <p:cNvSpPr/>
            <p:nvPr/>
          </p:nvSpPr>
          <p:spPr>
            <a:xfrm>
              <a:off x="729170" y="2190891"/>
              <a:ext cx="2238471" cy="230832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139D64D-3C79-D829-7970-2F973CBBB2A9}"/>
                </a:ext>
              </a:extLst>
            </p:cNvPr>
            <p:cNvSpPr/>
            <p:nvPr/>
          </p:nvSpPr>
          <p:spPr>
            <a:xfrm>
              <a:off x="744411" y="2224473"/>
              <a:ext cx="833257" cy="187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인텔분석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2977557-42CA-3367-52F4-988B15FA2AEB}"/>
                </a:ext>
              </a:extLst>
            </p:cNvPr>
            <p:cNvSpPr/>
            <p:nvPr/>
          </p:nvSpPr>
          <p:spPr>
            <a:xfrm>
              <a:off x="2534346" y="2231756"/>
              <a:ext cx="427592" cy="173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쉬움</a:t>
              </a:r>
            </a:p>
          </p:txBody>
        </p:sp>
      </p:grpSp>
      <p:pic>
        <p:nvPicPr>
          <p:cNvPr id="190" name="그림 189">
            <a:extLst>
              <a:ext uri="{FF2B5EF4-FFF2-40B4-BE49-F238E27FC236}">
                <a16:creationId xmlns:a16="http://schemas.microsoft.com/office/drawing/2014/main" id="{7FED8DE3-8735-5B5B-A481-98BED685064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514607" y="4162029"/>
            <a:ext cx="649090" cy="677068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F2540B02-6360-0444-15A2-43359853A1ED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492889" y="4203552"/>
            <a:ext cx="699451" cy="632304"/>
          </a:xfrm>
          <a:prstGeom prst="rect">
            <a:avLst/>
          </a:prstGeom>
        </p:spPr>
      </p:pic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05921242-EFE2-FBAB-1A17-0F3E6A01CD0E}"/>
              </a:ext>
            </a:extLst>
          </p:cNvPr>
          <p:cNvGrpSpPr/>
          <p:nvPr/>
        </p:nvGrpSpPr>
        <p:grpSpPr>
          <a:xfrm>
            <a:off x="1978935" y="5371648"/>
            <a:ext cx="863791" cy="262143"/>
            <a:chOff x="1625409" y="2989966"/>
            <a:chExt cx="863791" cy="262143"/>
          </a:xfrm>
        </p:grpSpPr>
        <p:sp>
          <p:nvSpPr>
            <p:cNvPr id="194" name="사각형: 잘린 대각선 방향 모서리 193">
              <a:extLst>
                <a:ext uri="{FF2B5EF4-FFF2-40B4-BE49-F238E27FC236}">
                  <a16:creationId xmlns:a16="http://schemas.microsoft.com/office/drawing/2014/main" id="{03FC263E-9517-B47E-51ED-8413C63F8278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A4865CE-6109-4A7B-7CEB-D4FEBE9B9C29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F371D1B-DC1C-3E73-E804-48983B126647}"/>
              </a:ext>
            </a:extLst>
          </p:cNvPr>
          <p:cNvGrpSpPr/>
          <p:nvPr/>
        </p:nvGrpSpPr>
        <p:grpSpPr>
          <a:xfrm>
            <a:off x="1972373" y="4968966"/>
            <a:ext cx="863791" cy="262143"/>
            <a:chOff x="1625409" y="2989966"/>
            <a:chExt cx="863791" cy="262143"/>
          </a:xfrm>
        </p:grpSpPr>
        <p:sp>
          <p:nvSpPr>
            <p:cNvPr id="197" name="사각형: 잘린 대각선 방향 모서리 196">
              <a:extLst>
                <a:ext uri="{FF2B5EF4-FFF2-40B4-BE49-F238E27FC236}">
                  <a16:creationId xmlns:a16="http://schemas.microsoft.com/office/drawing/2014/main" id="{9622350F-F975-2582-D441-C45FE4858C36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DB974D9-490E-B4B7-8B6B-CC9A565A7BB8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EEF2D55C-3C67-5BB1-2563-FCC1D8B14230}"/>
              </a:ext>
            </a:extLst>
          </p:cNvPr>
          <p:cNvGrpSpPr/>
          <p:nvPr/>
        </p:nvGrpSpPr>
        <p:grpSpPr>
          <a:xfrm>
            <a:off x="14346070" y="3348742"/>
            <a:ext cx="863791" cy="262143"/>
            <a:chOff x="1625409" y="2989966"/>
            <a:chExt cx="863791" cy="262143"/>
          </a:xfrm>
        </p:grpSpPr>
        <p:sp>
          <p:nvSpPr>
            <p:cNvPr id="200" name="사각형: 잘린 대각선 방향 모서리 199">
              <a:extLst>
                <a:ext uri="{FF2B5EF4-FFF2-40B4-BE49-F238E27FC236}">
                  <a16:creationId xmlns:a16="http://schemas.microsoft.com/office/drawing/2014/main" id="{3538DDCA-31D0-0665-FAEC-0A0ACC3062E1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9C8FC12-17D6-37F8-6835-7CC6186A5E92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BB0DFB80-E336-4C50-F277-8C724D3520D5}"/>
              </a:ext>
            </a:extLst>
          </p:cNvPr>
          <p:cNvGrpSpPr/>
          <p:nvPr/>
        </p:nvGrpSpPr>
        <p:grpSpPr>
          <a:xfrm>
            <a:off x="15281553" y="3348742"/>
            <a:ext cx="863791" cy="262143"/>
            <a:chOff x="1625409" y="2989966"/>
            <a:chExt cx="863791" cy="262143"/>
          </a:xfrm>
        </p:grpSpPr>
        <p:sp>
          <p:nvSpPr>
            <p:cNvPr id="203" name="사각형: 잘린 대각선 방향 모서리 202">
              <a:extLst>
                <a:ext uri="{FF2B5EF4-FFF2-40B4-BE49-F238E27FC236}">
                  <a16:creationId xmlns:a16="http://schemas.microsoft.com/office/drawing/2014/main" id="{E4217239-3C86-9E8F-ACA0-31EE1FE2EF39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3C7F2DE-A368-5AF4-36C6-7FA02B302B9B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0B76F75-FB19-13C4-59BC-205E8377E533}"/>
              </a:ext>
            </a:extLst>
          </p:cNvPr>
          <p:cNvGrpSpPr/>
          <p:nvPr/>
        </p:nvGrpSpPr>
        <p:grpSpPr>
          <a:xfrm>
            <a:off x="11371379" y="4624096"/>
            <a:ext cx="863791" cy="262143"/>
            <a:chOff x="1625409" y="2989966"/>
            <a:chExt cx="863791" cy="262143"/>
          </a:xfrm>
        </p:grpSpPr>
        <p:sp>
          <p:nvSpPr>
            <p:cNvPr id="206" name="사각형: 잘린 대각선 방향 모서리 205">
              <a:extLst>
                <a:ext uri="{FF2B5EF4-FFF2-40B4-BE49-F238E27FC236}">
                  <a16:creationId xmlns:a16="http://schemas.microsoft.com/office/drawing/2014/main" id="{1A1F4C90-A6FA-F0C7-7C8B-C47BD84B02B3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38AC3CA3-8E34-C315-1196-D4A3CE288F3B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D20B152-3823-F4A2-9DB9-BD7A65FE07B1}"/>
              </a:ext>
            </a:extLst>
          </p:cNvPr>
          <p:cNvGrpSpPr/>
          <p:nvPr/>
        </p:nvGrpSpPr>
        <p:grpSpPr>
          <a:xfrm>
            <a:off x="12306862" y="4624096"/>
            <a:ext cx="863791" cy="262143"/>
            <a:chOff x="1625409" y="2989966"/>
            <a:chExt cx="863791" cy="262143"/>
          </a:xfrm>
        </p:grpSpPr>
        <p:sp>
          <p:nvSpPr>
            <p:cNvPr id="209" name="사각형: 잘린 대각선 방향 모서리 208">
              <a:extLst>
                <a:ext uri="{FF2B5EF4-FFF2-40B4-BE49-F238E27FC236}">
                  <a16:creationId xmlns:a16="http://schemas.microsoft.com/office/drawing/2014/main" id="{6CEAF1CC-0ACA-F8E1-E45E-050BD987EA7E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D5B1B9E-F0AD-C9E8-6824-3C788DACD578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C6A2F3A6-5950-76B6-7868-A84E0CEA627B}"/>
              </a:ext>
            </a:extLst>
          </p:cNvPr>
          <p:cNvGrpSpPr/>
          <p:nvPr/>
        </p:nvGrpSpPr>
        <p:grpSpPr>
          <a:xfrm>
            <a:off x="14346070" y="4624096"/>
            <a:ext cx="863791" cy="262143"/>
            <a:chOff x="1625409" y="2989966"/>
            <a:chExt cx="863791" cy="262143"/>
          </a:xfrm>
        </p:grpSpPr>
        <p:sp>
          <p:nvSpPr>
            <p:cNvPr id="212" name="사각형: 잘린 대각선 방향 모서리 211">
              <a:extLst>
                <a:ext uri="{FF2B5EF4-FFF2-40B4-BE49-F238E27FC236}">
                  <a16:creationId xmlns:a16="http://schemas.microsoft.com/office/drawing/2014/main" id="{197630E3-6A32-5256-B8D9-809C949BCC1C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7715B097-851A-B68C-C5C9-F984A89DB97F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72A3FADA-BEB3-CFE4-5385-E92E46686BF3}"/>
              </a:ext>
            </a:extLst>
          </p:cNvPr>
          <p:cNvGrpSpPr/>
          <p:nvPr/>
        </p:nvGrpSpPr>
        <p:grpSpPr>
          <a:xfrm>
            <a:off x="15281553" y="4624096"/>
            <a:ext cx="863791" cy="262143"/>
            <a:chOff x="1625409" y="2989966"/>
            <a:chExt cx="863791" cy="262143"/>
          </a:xfrm>
        </p:grpSpPr>
        <p:sp>
          <p:nvSpPr>
            <p:cNvPr id="215" name="사각형: 잘린 대각선 방향 모서리 214">
              <a:extLst>
                <a:ext uri="{FF2B5EF4-FFF2-40B4-BE49-F238E27FC236}">
                  <a16:creationId xmlns:a16="http://schemas.microsoft.com/office/drawing/2014/main" id="{018C99DD-A324-4A15-3D71-5034171EB1B6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690DEE95-DBA1-7669-685F-6DF1A5517EC3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920B6FB-927E-ADE3-26AA-3739FE12F5DF}"/>
              </a:ext>
            </a:extLst>
          </p:cNvPr>
          <p:cNvSpPr/>
          <p:nvPr/>
        </p:nvSpPr>
        <p:spPr>
          <a:xfrm>
            <a:off x="1884250" y="4131770"/>
            <a:ext cx="1195306" cy="48519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리눅스의 기초를 </a:t>
            </a:r>
            <a:endParaRPr lang="en-US" altLang="ko-KR" sz="9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학습합니다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11F9808-5703-E477-62AF-6877D6938EBF}"/>
              </a:ext>
            </a:extLst>
          </p:cNvPr>
          <p:cNvSpPr/>
          <p:nvPr/>
        </p:nvSpPr>
        <p:spPr>
          <a:xfrm>
            <a:off x="11269449" y="4264454"/>
            <a:ext cx="1905780" cy="23083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모의훈련을 수행합니다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C65E45D-81A3-97F7-133C-6ECF256CC21B}"/>
              </a:ext>
            </a:extLst>
          </p:cNvPr>
          <p:cNvSpPr/>
          <p:nvPr/>
        </p:nvSpPr>
        <p:spPr>
          <a:xfrm>
            <a:off x="14255963" y="2921200"/>
            <a:ext cx="1905780" cy="23083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학습캠페인을 진행합니다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0909222-6D2F-9C20-B2AB-A74C6684EEA6}"/>
              </a:ext>
            </a:extLst>
          </p:cNvPr>
          <p:cNvSpPr/>
          <p:nvPr/>
        </p:nvSpPr>
        <p:spPr>
          <a:xfrm>
            <a:off x="14255963" y="4268266"/>
            <a:ext cx="1905780" cy="23083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/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모의훈련 결과를 분석합니다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7C6549-BAD4-3429-FF84-51E3CE53C25D}"/>
              </a:ext>
            </a:extLst>
          </p:cNvPr>
          <p:cNvGrpSpPr/>
          <p:nvPr/>
        </p:nvGrpSpPr>
        <p:grpSpPr>
          <a:xfrm>
            <a:off x="7832708" y="1895173"/>
            <a:ext cx="1091673" cy="254794"/>
            <a:chOff x="6016218" y="4485177"/>
            <a:chExt cx="846121" cy="186344"/>
          </a:xfrm>
        </p:grpSpPr>
        <p:sp>
          <p:nvSpPr>
            <p:cNvPr id="98" name="Settings">
              <a:extLst>
                <a:ext uri="{FF2B5EF4-FFF2-40B4-BE49-F238E27FC236}">
                  <a16:creationId xmlns:a16="http://schemas.microsoft.com/office/drawing/2014/main" id="{53546360-B10F-4B9D-EC33-8C51ACECB4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16218" y="4502502"/>
              <a:ext cx="151912" cy="15191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D5712D8B-58FF-E3E8-FECA-0D0D302473FF}"/>
                </a:ext>
              </a:extLst>
            </p:cNvPr>
            <p:cNvGrpSpPr/>
            <p:nvPr/>
          </p:nvGrpSpPr>
          <p:grpSpPr>
            <a:xfrm>
              <a:off x="6250157" y="4485177"/>
              <a:ext cx="612182" cy="186344"/>
              <a:chOff x="6455037" y="2780296"/>
              <a:chExt cx="652534" cy="198627"/>
            </a:xfrm>
          </p:grpSpPr>
          <p:grpSp>
            <p:nvGrpSpPr>
              <p:cNvPr id="105" name="Profile Picture">
                <a:extLst>
                  <a:ext uri="{FF2B5EF4-FFF2-40B4-BE49-F238E27FC236}">
                    <a16:creationId xmlns:a16="http://schemas.microsoft.com/office/drawing/2014/main" id="{0CEC6D5E-698B-2DAC-54D1-0D327C81E0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5037" y="2780296"/>
                <a:ext cx="198627" cy="198627"/>
                <a:chOff x="5459192" y="1847688"/>
                <a:chExt cx="1371600" cy="1371600"/>
              </a:xfrm>
            </p:grpSpPr>
            <p:sp>
              <p:nvSpPr>
                <p:cNvPr id="107" name="Background">
                  <a:extLst>
                    <a:ext uri="{FF2B5EF4-FFF2-40B4-BE49-F238E27FC236}">
                      <a16:creationId xmlns:a16="http://schemas.microsoft.com/office/drawing/2014/main" id="{DBB9222F-CDC5-C00A-9CC2-7EE4A73B5F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59192" y="1847688"/>
                  <a:ext cx="1371600" cy="1371600"/>
                </a:xfrm>
                <a:prstGeom prst="ellipse">
                  <a:avLst/>
                </a:prstGeom>
                <a:solidFill>
                  <a:srgbClr val="8F8F8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5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8" name="Profile Icon">
                  <a:extLst>
                    <a:ext uri="{FF2B5EF4-FFF2-40B4-BE49-F238E27FC236}">
                      <a16:creationId xmlns:a16="http://schemas.microsoft.com/office/drawing/2014/main" id="{186C15B9-BD1F-520C-4CE6-14BA0D24E5C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861992" y="2209476"/>
                  <a:ext cx="566000" cy="648024"/>
                </a:xfrm>
                <a:custGeom>
                  <a:avLst/>
                  <a:gdLst>
                    <a:gd name="T0" fmla="*/ 201 w 400"/>
                    <a:gd name="T1" fmla="*/ 0 h 455"/>
                    <a:gd name="T2" fmla="*/ 60 w 400"/>
                    <a:gd name="T3" fmla="*/ 141 h 455"/>
                    <a:gd name="T4" fmla="*/ 138 w 400"/>
                    <a:gd name="T5" fmla="*/ 265 h 455"/>
                    <a:gd name="T6" fmla="*/ 0 w 400"/>
                    <a:gd name="T7" fmla="*/ 455 h 455"/>
                    <a:gd name="T8" fmla="*/ 26 w 400"/>
                    <a:gd name="T9" fmla="*/ 455 h 455"/>
                    <a:gd name="T10" fmla="*/ 201 w 400"/>
                    <a:gd name="T11" fmla="*/ 283 h 455"/>
                    <a:gd name="T12" fmla="*/ 375 w 400"/>
                    <a:gd name="T13" fmla="*/ 455 h 455"/>
                    <a:gd name="T14" fmla="*/ 400 w 400"/>
                    <a:gd name="T15" fmla="*/ 455 h 455"/>
                    <a:gd name="T16" fmla="*/ 263 w 400"/>
                    <a:gd name="T17" fmla="*/ 265 h 455"/>
                    <a:gd name="T18" fmla="*/ 340 w 400"/>
                    <a:gd name="T19" fmla="*/ 141 h 455"/>
                    <a:gd name="T20" fmla="*/ 201 w 400"/>
                    <a:gd name="T21" fmla="*/ 0 h 455"/>
                    <a:gd name="T22" fmla="*/ 201 w 400"/>
                    <a:gd name="T23" fmla="*/ 28 h 455"/>
                    <a:gd name="T24" fmla="*/ 312 w 400"/>
                    <a:gd name="T25" fmla="*/ 141 h 455"/>
                    <a:gd name="T26" fmla="*/ 201 w 400"/>
                    <a:gd name="T27" fmla="*/ 252 h 455"/>
                    <a:gd name="T28" fmla="*/ 88 w 400"/>
                    <a:gd name="T29" fmla="*/ 141 h 455"/>
                    <a:gd name="T30" fmla="*/ 201 w 400"/>
                    <a:gd name="T31" fmla="*/ 28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00" h="455">
                      <a:moveTo>
                        <a:pt x="201" y="0"/>
                      </a:moveTo>
                      <a:cubicBezTo>
                        <a:pt x="124" y="0"/>
                        <a:pt x="60" y="64"/>
                        <a:pt x="60" y="141"/>
                      </a:cubicBezTo>
                      <a:cubicBezTo>
                        <a:pt x="60" y="196"/>
                        <a:pt x="92" y="243"/>
                        <a:pt x="138" y="265"/>
                      </a:cubicBezTo>
                      <a:cubicBezTo>
                        <a:pt x="63" y="292"/>
                        <a:pt x="8" y="366"/>
                        <a:pt x="0" y="455"/>
                      </a:cubicBezTo>
                      <a:lnTo>
                        <a:pt x="26" y="455"/>
                      </a:lnTo>
                      <a:cubicBezTo>
                        <a:pt x="35" y="359"/>
                        <a:pt x="111" y="283"/>
                        <a:pt x="201" y="283"/>
                      </a:cubicBezTo>
                      <a:cubicBezTo>
                        <a:pt x="292" y="283"/>
                        <a:pt x="365" y="359"/>
                        <a:pt x="375" y="455"/>
                      </a:cubicBezTo>
                      <a:lnTo>
                        <a:pt x="400" y="455"/>
                      </a:lnTo>
                      <a:cubicBezTo>
                        <a:pt x="393" y="366"/>
                        <a:pt x="338" y="292"/>
                        <a:pt x="263" y="265"/>
                      </a:cubicBezTo>
                      <a:cubicBezTo>
                        <a:pt x="309" y="243"/>
                        <a:pt x="340" y="196"/>
                        <a:pt x="340" y="141"/>
                      </a:cubicBezTo>
                      <a:cubicBezTo>
                        <a:pt x="340" y="64"/>
                        <a:pt x="278" y="0"/>
                        <a:pt x="201" y="0"/>
                      </a:cubicBezTo>
                      <a:close/>
                      <a:moveTo>
                        <a:pt x="201" y="28"/>
                      </a:moveTo>
                      <a:cubicBezTo>
                        <a:pt x="263" y="28"/>
                        <a:pt x="312" y="79"/>
                        <a:pt x="312" y="141"/>
                      </a:cubicBezTo>
                      <a:cubicBezTo>
                        <a:pt x="312" y="203"/>
                        <a:pt x="263" y="252"/>
                        <a:pt x="201" y="252"/>
                      </a:cubicBezTo>
                      <a:cubicBezTo>
                        <a:pt x="139" y="252"/>
                        <a:pt x="88" y="203"/>
                        <a:pt x="88" y="141"/>
                      </a:cubicBezTo>
                      <a:cubicBezTo>
                        <a:pt x="88" y="79"/>
                        <a:pt x="139" y="28"/>
                        <a:pt x="201" y="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85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06" name="Body">
                <a:extLst>
                  <a:ext uri="{FF2B5EF4-FFF2-40B4-BE49-F238E27FC236}">
                    <a16:creationId xmlns:a16="http://schemas.microsoft.com/office/drawing/2014/main" id="{7CA93C3F-7532-7770-5EB2-09F9A0465F20}"/>
                  </a:ext>
                </a:extLst>
              </p:cNvPr>
              <p:cNvSpPr txBox="1"/>
              <p:nvPr/>
            </p:nvSpPr>
            <p:spPr>
              <a:xfrm>
                <a:off x="6711596" y="2814207"/>
                <a:ext cx="395975" cy="101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:r>
                  <a:rPr lang="en-US" altLang="ko-KR" sz="85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O </a:t>
                </a:r>
                <a:r>
                  <a:rPr lang="en-US" altLang="ko-KR" sz="85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O</a:t>
                </a:r>
                <a:r>
                  <a:rPr lang="en-US" altLang="ko-KR" sz="85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85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O</a:t>
                </a:r>
                <a:r>
                  <a:rPr lang="en-US" altLang="ko-KR" sz="85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ko-KR" altLang="en-US" sz="85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님</a:t>
                </a:r>
                <a:endParaRPr lang="en-US" sz="85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EDB58083-321F-B0C2-496E-85F8F1F73327}"/>
              </a:ext>
            </a:extLst>
          </p:cNvPr>
          <p:cNvGrpSpPr/>
          <p:nvPr/>
        </p:nvGrpSpPr>
        <p:grpSpPr>
          <a:xfrm>
            <a:off x="4008390" y="2682043"/>
            <a:ext cx="1616619" cy="3100530"/>
            <a:chOff x="719828" y="2189927"/>
            <a:chExt cx="1257698" cy="2525101"/>
          </a:xfrm>
        </p:grpSpPr>
        <p:sp>
          <p:nvSpPr>
            <p:cNvPr id="236" name="사각형: 둥근 모서리 235">
              <a:extLst>
                <a:ext uri="{FF2B5EF4-FFF2-40B4-BE49-F238E27FC236}">
                  <a16:creationId xmlns:a16="http://schemas.microsoft.com/office/drawing/2014/main" id="{A616D8D9-EFCB-2CD4-0599-D7ED741E8127}"/>
                </a:ext>
              </a:extLst>
            </p:cNvPr>
            <p:cNvSpPr/>
            <p:nvPr/>
          </p:nvSpPr>
          <p:spPr>
            <a:xfrm>
              <a:off x="747873" y="2240081"/>
              <a:ext cx="1219847" cy="2474947"/>
            </a:xfrm>
            <a:prstGeom prst="roundRect">
              <a:avLst/>
            </a:prstGeom>
            <a:solidFill>
              <a:srgbClr val="0B192A"/>
            </a:solidFill>
            <a:ln>
              <a:solidFill>
                <a:srgbClr val="286C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BA8F3668-F4D5-C432-7E36-02779B454032}"/>
                </a:ext>
              </a:extLst>
            </p:cNvPr>
            <p:cNvSpPr/>
            <p:nvPr/>
          </p:nvSpPr>
          <p:spPr>
            <a:xfrm>
              <a:off x="745480" y="2189927"/>
              <a:ext cx="1232046" cy="279307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356D8BA3-C6D6-26B6-FE95-106B70F2D826}"/>
                </a:ext>
              </a:extLst>
            </p:cNvPr>
            <p:cNvSpPr/>
            <p:nvPr/>
          </p:nvSpPr>
          <p:spPr>
            <a:xfrm>
              <a:off x="719828" y="2224473"/>
              <a:ext cx="569125" cy="187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캠페인</a:t>
              </a: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4BE9678E-F77B-16D8-3576-2A496DA6E332}"/>
                </a:ext>
              </a:extLst>
            </p:cNvPr>
            <p:cNvSpPr/>
            <p:nvPr/>
          </p:nvSpPr>
          <p:spPr>
            <a:xfrm>
              <a:off x="1650959" y="2239639"/>
              <a:ext cx="321257" cy="1576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쉬움</a:t>
              </a: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48C86FB-C875-CAD8-C292-3B62409F113F}"/>
              </a:ext>
            </a:extLst>
          </p:cNvPr>
          <p:cNvGrpSpPr/>
          <p:nvPr/>
        </p:nvGrpSpPr>
        <p:grpSpPr>
          <a:xfrm>
            <a:off x="4403087" y="5371648"/>
            <a:ext cx="863791" cy="262143"/>
            <a:chOff x="1625409" y="2989966"/>
            <a:chExt cx="863791" cy="262143"/>
          </a:xfrm>
        </p:grpSpPr>
        <p:sp>
          <p:nvSpPr>
            <p:cNvPr id="242" name="사각형: 잘린 대각선 방향 모서리 241">
              <a:extLst>
                <a:ext uri="{FF2B5EF4-FFF2-40B4-BE49-F238E27FC236}">
                  <a16:creationId xmlns:a16="http://schemas.microsoft.com/office/drawing/2014/main" id="{88E69F38-CFA6-544C-C544-D191841A741A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6E00D86F-9E78-763A-4D83-EBF2B997743F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BA0F9C4-6202-C95D-2430-B17109235E09}"/>
              </a:ext>
            </a:extLst>
          </p:cNvPr>
          <p:cNvGrpSpPr/>
          <p:nvPr/>
        </p:nvGrpSpPr>
        <p:grpSpPr>
          <a:xfrm>
            <a:off x="4396525" y="4968966"/>
            <a:ext cx="863791" cy="262143"/>
            <a:chOff x="1625409" y="2989966"/>
            <a:chExt cx="863791" cy="262143"/>
          </a:xfrm>
        </p:grpSpPr>
        <p:sp>
          <p:nvSpPr>
            <p:cNvPr id="245" name="사각형: 잘린 대각선 방향 모서리 244">
              <a:extLst>
                <a:ext uri="{FF2B5EF4-FFF2-40B4-BE49-F238E27FC236}">
                  <a16:creationId xmlns:a16="http://schemas.microsoft.com/office/drawing/2014/main" id="{9709898D-C6A8-E0A6-3665-1F9B0EBF3359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38EB144-7113-646D-3F38-3589F404CBDD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4809C7E-E3DD-EEB4-387D-2DC35E701096}"/>
              </a:ext>
            </a:extLst>
          </p:cNvPr>
          <p:cNvSpPr/>
          <p:nvPr/>
        </p:nvSpPr>
        <p:spPr>
          <a:xfrm>
            <a:off x="4308402" y="4131770"/>
            <a:ext cx="1195306" cy="48519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학습캠페인을 진행합니다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1CEF4C21-D866-8238-D9C0-DD8289D30B1B}"/>
              </a:ext>
            </a:extLst>
          </p:cNvPr>
          <p:cNvGrpSpPr/>
          <p:nvPr/>
        </p:nvGrpSpPr>
        <p:grpSpPr>
          <a:xfrm>
            <a:off x="6623858" y="2682043"/>
            <a:ext cx="1616619" cy="3100530"/>
            <a:chOff x="719828" y="2189927"/>
            <a:chExt cx="1257698" cy="2525101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CCCB3A59-4220-678B-82A9-0419A815FDC6}"/>
                </a:ext>
              </a:extLst>
            </p:cNvPr>
            <p:cNvSpPr/>
            <p:nvPr/>
          </p:nvSpPr>
          <p:spPr>
            <a:xfrm>
              <a:off x="747873" y="2240081"/>
              <a:ext cx="1219847" cy="2474947"/>
            </a:xfrm>
            <a:prstGeom prst="roundRect">
              <a:avLst/>
            </a:prstGeom>
            <a:solidFill>
              <a:srgbClr val="0B192A"/>
            </a:solidFill>
            <a:ln>
              <a:solidFill>
                <a:srgbClr val="286C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4711A20-19E9-AED7-57BE-A252FFCD5CC3}"/>
                </a:ext>
              </a:extLst>
            </p:cNvPr>
            <p:cNvSpPr/>
            <p:nvPr/>
          </p:nvSpPr>
          <p:spPr>
            <a:xfrm>
              <a:off x="745480" y="2189927"/>
              <a:ext cx="1232046" cy="279307"/>
            </a:xfrm>
            <a:prstGeom prst="rect">
              <a:avLst/>
            </a:prstGeom>
            <a:gradFill flip="none" rotWithShape="1">
              <a:gsLst>
                <a:gs pos="0">
                  <a:srgbClr val="286788"/>
                </a:gs>
                <a:gs pos="50000">
                  <a:srgbClr val="163C54"/>
                </a:gs>
                <a:gs pos="100000">
                  <a:srgbClr val="0D263B"/>
                </a:gs>
              </a:gsLst>
              <a:lin ang="0" scaled="1"/>
              <a:tileRect/>
            </a:gradFill>
            <a:ln>
              <a:solidFill>
                <a:srgbClr val="286C8B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1A1D9B77-637A-5267-47D3-50EFCA1636B7}"/>
                </a:ext>
              </a:extLst>
            </p:cNvPr>
            <p:cNvSpPr/>
            <p:nvPr/>
          </p:nvSpPr>
          <p:spPr>
            <a:xfrm>
              <a:off x="719828" y="2224473"/>
              <a:ext cx="569125" cy="187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분석결과</a:t>
              </a:r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38F4BF4A-C441-8539-B955-7132096E429B}"/>
              </a:ext>
            </a:extLst>
          </p:cNvPr>
          <p:cNvGrpSpPr/>
          <p:nvPr/>
        </p:nvGrpSpPr>
        <p:grpSpPr>
          <a:xfrm>
            <a:off x="7018555" y="5371648"/>
            <a:ext cx="863791" cy="262143"/>
            <a:chOff x="1625409" y="2989966"/>
            <a:chExt cx="863791" cy="262143"/>
          </a:xfrm>
        </p:grpSpPr>
        <p:sp>
          <p:nvSpPr>
            <p:cNvPr id="255" name="사각형: 잘린 대각선 방향 모서리 254">
              <a:extLst>
                <a:ext uri="{FF2B5EF4-FFF2-40B4-BE49-F238E27FC236}">
                  <a16:creationId xmlns:a16="http://schemas.microsoft.com/office/drawing/2014/main" id="{54766DD7-3CAE-CF79-DE21-22ACC13345B1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2D1A826-22C4-C52C-6FB7-E59FED91ACE1}"/>
                </a:ext>
              </a:extLst>
            </p:cNvPr>
            <p:cNvSpPr/>
            <p:nvPr/>
          </p:nvSpPr>
          <p:spPr>
            <a:xfrm>
              <a:off x="1675276" y="3021010"/>
              <a:ext cx="8043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HISTORY</a:t>
              </a: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CC9D9682-D540-9A61-9825-9292D56AF75F}"/>
              </a:ext>
            </a:extLst>
          </p:cNvPr>
          <p:cNvGrpSpPr/>
          <p:nvPr/>
        </p:nvGrpSpPr>
        <p:grpSpPr>
          <a:xfrm>
            <a:off x="7011993" y="4968966"/>
            <a:ext cx="863791" cy="262143"/>
            <a:chOff x="1625409" y="2989966"/>
            <a:chExt cx="863791" cy="262143"/>
          </a:xfrm>
        </p:grpSpPr>
        <p:sp>
          <p:nvSpPr>
            <p:cNvPr id="258" name="사각형: 잘린 대각선 방향 모서리 257">
              <a:extLst>
                <a:ext uri="{FF2B5EF4-FFF2-40B4-BE49-F238E27FC236}">
                  <a16:creationId xmlns:a16="http://schemas.microsoft.com/office/drawing/2014/main" id="{A48CA1ED-D4FB-6718-99A9-7BBCF7472E3D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2D83A79-93B6-D274-72CB-5D3D7BCF8E3F}"/>
                </a:ext>
              </a:extLst>
            </p:cNvPr>
            <p:cNvSpPr/>
            <p:nvPr/>
          </p:nvSpPr>
          <p:spPr>
            <a:xfrm>
              <a:off x="1786007" y="3023053"/>
              <a:ext cx="549405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ko-KR" sz="700" b="1" spc="3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PLAY</a:t>
              </a: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E4B2223-F6B3-6222-5810-34C60BD0E2A8}"/>
              </a:ext>
            </a:extLst>
          </p:cNvPr>
          <p:cNvSpPr/>
          <p:nvPr/>
        </p:nvSpPr>
        <p:spPr>
          <a:xfrm>
            <a:off x="6923870" y="4131770"/>
            <a:ext cx="1195306" cy="48519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모의훈련 결과를 분석합니다</a:t>
            </a:r>
            <a:r>
              <a: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id="{E005A3DC-51CF-4CF7-1388-FA2A63D7A39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496448" y="3309847"/>
            <a:ext cx="677068" cy="665876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0900932A-4017-6701-1894-A61934D9AEE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065783" y="3326106"/>
            <a:ext cx="699451" cy="6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1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533915-5157-68A2-C36A-E95E08FFD80C}"/>
              </a:ext>
            </a:extLst>
          </p:cNvPr>
          <p:cNvSpPr/>
          <p:nvPr/>
        </p:nvSpPr>
        <p:spPr>
          <a:xfrm>
            <a:off x="1688805" y="156139"/>
            <a:ext cx="6528390" cy="708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캠페인 선택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5DC891-5123-97BF-0EFD-316D9DACC72B}"/>
              </a:ext>
            </a:extLst>
          </p:cNvPr>
          <p:cNvSpPr/>
          <p:nvPr/>
        </p:nvSpPr>
        <p:spPr>
          <a:xfrm>
            <a:off x="-3872751" y="2260512"/>
            <a:ext cx="3509496" cy="708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시나리오 목록선택</a:t>
            </a:r>
            <a:endParaRPr lang="en-US" altLang="ko-KR" sz="3000" dirty="0">
              <a:solidFill>
                <a:schemeClr val="tx1"/>
              </a:solidFill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난이도 선택</a:t>
            </a:r>
            <a:endParaRPr lang="en-US" altLang="ko-KR" sz="3000" dirty="0">
              <a:solidFill>
                <a:schemeClr val="tx1"/>
              </a:solidFill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유형선택</a:t>
            </a:r>
            <a:endParaRPr lang="en-US" altLang="ko-KR" sz="3000" dirty="0">
              <a:solidFill>
                <a:schemeClr val="tx1"/>
              </a:solidFill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주제선택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E2864E-A20E-A4A4-9D5A-EA7D349B0BF3}"/>
              </a:ext>
            </a:extLst>
          </p:cNvPr>
          <p:cNvGrpSpPr/>
          <p:nvPr/>
        </p:nvGrpSpPr>
        <p:grpSpPr>
          <a:xfrm>
            <a:off x="795178" y="1230402"/>
            <a:ext cx="8315646" cy="5190950"/>
            <a:chOff x="488504" y="1412875"/>
            <a:chExt cx="8312727" cy="4896445"/>
          </a:xfrm>
        </p:grpSpPr>
        <p:grpSp>
          <p:nvGrpSpPr>
            <p:cNvPr id="5" name="Edge Browser" descr="&lt;SmartSettings&gt;&lt;SmartResize enabled=&quot;True&quot; minWidth=&quot;270&quot; minHeight=&quot;70&quot; /&gt;&lt;/SmartSettings&gt;">
              <a:extLst>
                <a:ext uri="{FF2B5EF4-FFF2-40B4-BE49-F238E27FC236}">
                  <a16:creationId xmlns:a16="http://schemas.microsoft.com/office/drawing/2014/main" id="{2F5FAD58-179F-0CA1-6C34-46BEFA9618F1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488504" y="1412875"/>
              <a:ext cx="8312727" cy="4610694"/>
              <a:chOff x="785233" y="1336276"/>
              <a:chExt cx="6208789" cy="4136813"/>
            </a:xfrm>
          </p:grpSpPr>
          <p:sp>
            <p:nvSpPr>
              <p:cNvPr id="19" name="Window Background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E8A7879E-DE88-5DE5-63FB-E5D4F957072A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785234" y="1336280"/>
                <a:ext cx="6208788" cy="4136809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noFill/>
                <a:prstDash val="solid"/>
              </a:ln>
              <a:effectLst>
                <a:outerShdw blurRad="152400" algn="ctr" rotWithShape="0">
                  <a:srgbClr val="000000">
                    <a:alpha val="40000"/>
                  </a:srgbClr>
                </a:outerShdw>
              </a:effectLst>
            </p:spPr>
            <p:txBody>
              <a:bodyPr tIns="54864"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Toolba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E94FCD13-E3EE-1384-3C76-A340B22088E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785233" y="1535256"/>
                <a:ext cx="6208788" cy="283943"/>
              </a:xfrm>
              <a:prstGeom prst="rect">
                <a:avLst/>
              </a:prstGeom>
              <a:solidFill>
                <a:srgbClr val="F2F2F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4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Back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B329203D-B072-CEA8-6C47-07DFF2BB289B}"/>
                  </a:ext>
                </a:extLst>
              </p:cNvPr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62737" y="1614023"/>
                <a:ext cx="106714" cy="119644"/>
              </a:xfrm>
              <a:custGeom>
                <a:avLst/>
                <a:gdLst>
                  <a:gd name="T0" fmla="*/ 90 w 90"/>
                  <a:gd name="T1" fmla="*/ 39 h 84"/>
                  <a:gd name="T2" fmla="*/ 90 w 90"/>
                  <a:gd name="T3" fmla="*/ 45 h 84"/>
                  <a:gd name="T4" fmla="*/ 11 w 90"/>
                  <a:gd name="T5" fmla="*/ 45 h 84"/>
                  <a:gd name="T6" fmla="*/ 46 w 90"/>
                  <a:gd name="T7" fmla="*/ 80 h 84"/>
                  <a:gd name="T8" fmla="*/ 42 w 90"/>
                  <a:gd name="T9" fmla="*/ 84 h 84"/>
                  <a:gd name="T10" fmla="*/ 0 w 90"/>
                  <a:gd name="T11" fmla="*/ 42 h 84"/>
                  <a:gd name="T12" fmla="*/ 42 w 90"/>
                  <a:gd name="T13" fmla="*/ 0 h 84"/>
                  <a:gd name="T14" fmla="*/ 46 w 90"/>
                  <a:gd name="T15" fmla="*/ 4 h 84"/>
                  <a:gd name="T16" fmla="*/ 11 w 90"/>
                  <a:gd name="T17" fmla="*/ 39 h 84"/>
                  <a:gd name="T18" fmla="*/ 90 w 90"/>
                  <a:gd name="T19" fmla="*/ 3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84">
                    <a:moveTo>
                      <a:pt x="90" y="39"/>
                    </a:moveTo>
                    <a:lnTo>
                      <a:pt x="90" y="45"/>
                    </a:lnTo>
                    <a:lnTo>
                      <a:pt x="11" y="45"/>
                    </a:lnTo>
                    <a:lnTo>
                      <a:pt x="46" y="80"/>
                    </a:lnTo>
                    <a:lnTo>
                      <a:pt x="42" y="84"/>
                    </a:lnTo>
                    <a:lnTo>
                      <a:pt x="0" y="42"/>
                    </a:lnTo>
                    <a:lnTo>
                      <a:pt x="42" y="0"/>
                    </a:lnTo>
                    <a:lnTo>
                      <a:pt x="46" y="4"/>
                    </a:lnTo>
                    <a:lnTo>
                      <a:pt x="11" y="39"/>
                    </a:lnTo>
                    <a:lnTo>
                      <a:pt x="90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Forward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7B42E065-7C82-6C3D-3483-4966DCB56E44}"/>
                  </a:ext>
                </a:extLst>
              </p:cNvPr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17663" y="1614023"/>
                <a:ext cx="106714" cy="119644"/>
              </a:xfrm>
              <a:custGeom>
                <a:avLst/>
                <a:gdLst>
                  <a:gd name="T0" fmla="*/ 49 w 90"/>
                  <a:gd name="T1" fmla="*/ 0 h 84"/>
                  <a:gd name="T2" fmla="*/ 90 w 90"/>
                  <a:gd name="T3" fmla="*/ 42 h 84"/>
                  <a:gd name="T4" fmla="*/ 49 w 90"/>
                  <a:gd name="T5" fmla="*/ 84 h 84"/>
                  <a:gd name="T6" fmla="*/ 45 w 90"/>
                  <a:gd name="T7" fmla="*/ 80 h 84"/>
                  <a:gd name="T8" fmla="*/ 79 w 90"/>
                  <a:gd name="T9" fmla="*/ 45 h 84"/>
                  <a:gd name="T10" fmla="*/ 0 w 90"/>
                  <a:gd name="T11" fmla="*/ 45 h 84"/>
                  <a:gd name="T12" fmla="*/ 0 w 90"/>
                  <a:gd name="T13" fmla="*/ 39 h 84"/>
                  <a:gd name="T14" fmla="*/ 79 w 90"/>
                  <a:gd name="T15" fmla="*/ 39 h 84"/>
                  <a:gd name="T16" fmla="*/ 45 w 90"/>
                  <a:gd name="T17" fmla="*/ 4 h 84"/>
                  <a:gd name="T18" fmla="*/ 49 w 90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84">
                    <a:moveTo>
                      <a:pt x="49" y="0"/>
                    </a:moveTo>
                    <a:lnTo>
                      <a:pt x="90" y="42"/>
                    </a:lnTo>
                    <a:lnTo>
                      <a:pt x="49" y="84"/>
                    </a:lnTo>
                    <a:lnTo>
                      <a:pt x="45" y="80"/>
                    </a:lnTo>
                    <a:lnTo>
                      <a:pt x="79" y="45"/>
                    </a:lnTo>
                    <a:lnTo>
                      <a:pt x="0" y="45"/>
                    </a:lnTo>
                    <a:lnTo>
                      <a:pt x="0" y="39"/>
                    </a:lnTo>
                    <a:lnTo>
                      <a:pt x="79" y="39"/>
                    </a:lnTo>
                    <a:lnTo>
                      <a:pt x="45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Refresh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44B1698-C26E-4220-0925-5FD6AA6C5C7D}"/>
                  </a:ext>
                </a:extLst>
              </p:cNvPr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378519" y="1608323"/>
                <a:ext cx="106714" cy="131038"/>
              </a:xfrm>
              <a:custGeom>
                <a:avLst/>
                <a:gdLst>
                  <a:gd name="T0" fmla="*/ 357 w 563"/>
                  <a:gd name="T1" fmla="*/ 10 h 563"/>
                  <a:gd name="T2" fmla="*/ 440 w 563"/>
                  <a:gd name="T3" fmla="*/ 49 h 563"/>
                  <a:gd name="T4" fmla="*/ 506 w 563"/>
                  <a:gd name="T5" fmla="*/ 111 h 563"/>
                  <a:gd name="T6" fmla="*/ 548 w 563"/>
                  <a:gd name="T7" fmla="*/ 191 h 563"/>
                  <a:gd name="T8" fmla="*/ 563 w 563"/>
                  <a:gd name="T9" fmla="*/ 281 h 563"/>
                  <a:gd name="T10" fmla="*/ 553 w 563"/>
                  <a:gd name="T11" fmla="*/ 356 h 563"/>
                  <a:gd name="T12" fmla="*/ 525 w 563"/>
                  <a:gd name="T13" fmla="*/ 424 h 563"/>
                  <a:gd name="T14" fmla="*/ 481 w 563"/>
                  <a:gd name="T15" fmla="*/ 481 h 563"/>
                  <a:gd name="T16" fmla="*/ 424 w 563"/>
                  <a:gd name="T17" fmla="*/ 525 h 563"/>
                  <a:gd name="T18" fmla="*/ 357 w 563"/>
                  <a:gd name="T19" fmla="*/ 553 h 563"/>
                  <a:gd name="T20" fmla="*/ 282 w 563"/>
                  <a:gd name="T21" fmla="*/ 563 h 563"/>
                  <a:gd name="T22" fmla="*/ 207 w 563"/>
                  <a:gd name="T23" fmla="*/ 553 h 563"/>
                  <a:gd name="T24" fmla="*/ 140 w 563"/>
                  <a:gd name="T25" fmla="*/ 525 h 563"/>
                  <a:gd name="T26" fmla="*/ 82 w 563"/>
                  <a:gd name="T27" fmla="*/ 481 h 563"/>
                  <a:gd name="T28" fmla="*/ 38 w 563"/>
                  <a:gd name="T29" fmla="*/ 424 h 563"/>
                  <a:gd name="T30" fmla="*/ 10 w 563"/>
                  <a:gd name="T31" fmla="*/ 356 h 563"/>
                  <a:gd name="T32" fmla="*/ 0 w 563"/>
                  <a:gd name="T33" fmla="*/ 281 h 563"/>
                  <a:gd name="T34" fmla="*/ 10 w 563"/>
                  <a:gd name="T35" fmla="*/ 207 h 563"/>
                  <a:gd name="T36" fmla="*/ 39 w 563"/>
                  <a:gd name="T37" fmla="*/ 138 h 563"/>
                  <a:gd name="T38" fmla="*/ 85 w 563"/>
                  <a:gd name="T39" fmla="*/ 80 h 563"/>
                  <a:gd name="T40" fmla="*/ 146 w 563"/>
                  <a:gd name="T41" fmla="*/ 35 h 563"/>
                  <a:gd name="T42" fmla="*/ 71 w 563"/>
                  <a:gd name="T43" fmla="*/ 35 h 563"/>
                  <a:gd name="T44" fmla="*/ 71 w 563"/>
                  <a:gd name="T45" fmla="*/ 0 h 563"/>
                  <a:gd name="T46" fmla="*/ 211 w 563"/>
                  <a:gd name="T47" fmla="*/ 0 h 563"/>
                  <a:gd name="T48" fmla="*/ 211 w 563"/>
                  <a:gd name="T49" fmla="*/ 141 h 563"/>
                  <a:gd name="T50" fmla="*/ 176 w 563"/>
                  <a:gd name="T51" fmla="*/ 141 h 563"/>
                  <a:gd name="T52" fmla="*/ 176 w 563"/>
                  <a:gd name="T53" fmla="*/ 59 h 563"/>
                  <a:gd name="T54" fmla="*/ 118 w 563"/>
                  <a:gd name="T55" fmla="*/ 98 h 563"/>
                  <a:gd name="T56" fmla="*/ 74 w 563"/>
                  <a:gd name="T57" fmla="*/ 150 h 563"/>
                  <a:gd name="T58" fmla="*/ 45 w 563"/>
                  <a:gd name="T59" fmla="*/ 212 h 563"/>
                  <a:gd name="T60" fmla="*/ 35 w 563"/>
                  <a:gd name="T61" fmla="*/ 281 h 563"/>
                  <a:gd name="T62" fmla="*/ 44 w 563"/>
                  <a:gd name="T63" fmla="*/ 347 h 563"/>
                  <a:gd name="T64" fmla="*/ 69 w 563"/>
                  <a:gd name="T65" fmla="*/ 406 h 563"/>
                  <a:gd name="T66" fmla="*/ 108 w 563"/>
                  <a:gd name="T67" fmla="*/ 456 h 563"/>
                  <a:gd name="T68" fmla="*/ 158 w 563"/>
                  <a:gd name="T69" fmla="*/ 494 h 563"/>
                  <a:gd name="T70" fmla="*/ 216 w 563"/>
                  <a:gd name="T71" fmla="*/ 519 h 563"/>
                  <a:gd name="T72" fmla="*/ 282 w 563"/>
                  <a:gd name="T73" fmla="*/ 528 h 563"/>
                  <a:gd name="T74" fmla="*/ 347 w 563"/>
                  <a:gd name="T75" fmla="*/ 519 h 563"/>
                  <a:gd name="T76" fmla="*/ 406 w 563"/>
                  <a:gd name="T77" fmla="*/ 494 h 563"/>
                  <a:gd name="T78" fmla="*/ 456 w 563"/>
                  <a:gd name="T79" fmla="*/ 456 h 563"/>
                  <a:gd name="T80" fmla="*/ 495 w 563"/>
                  <a:gd name="T81" fmla="*/ 406 h 563"/>
                  <a:gd name="T82" fmla="*/ 519 w 563"/>
                  <a:gd name="T83" fmla="*/ 347 h 563"/>
                  <a:gd name="T84" fmla="*/ 528 w 563"/>
                  <a:gd name="T85" fmla="*/ 281 h 563"/>
                  <a:gd name="T86" fmla="*/ 515 w 563"/>
                  <a:gd name="T87" fmla="*/ 202 h 563"/>
                  <a:gd name="T88" fmla="*/ 478 w 563"/>
                  <a:gd name="T89" fmla="*/ 132 h 563"/>
                  <a:gd name="T90" fmla="*/ 421 w 563"/>
                  <a:gd name="T91" fmla="*/ 78 h 563"/>
                  <a:gd name="T92" fmla="*/ 348 w 563"/>
                  <a:gd name="T93" fmla="*/ 44 h 563"/>
                  <a:gd name="T94" fmla="*/ 357 w 563"/>
                  <a:gd name="T95" fmla="*/ 10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3" h="563">
                    <a:moveTo>
                      <a:pt x="357" y="10"/>
                    </a:moveTo>
                    <a:cubicBezTo>
                      <a:pt x="387" y="18"/>
                      <a:pt x="415" y="31"/>
                      <a:pt x="440" y="49"/>
                    </a:cubicBezTo>
                    <a:cubicBezTo>
                      <a:pt x="466" y="66"/>
                      <a:pt x="488" y="87"/>
                      <a:pt x="506" y="111"/>
                    </a:cubicBezTo>
                    <a:cubicBezTo>
                      <a:pt x="524" y="135"/>
                      <a:pt x="538" y="161"/>
                      <a:pt x="548" y="191"/>
                    </a:cubicBezTo>
                    <a:cubicBezTo>
                      <a:pt x="558" y="220"/>
                      <a:pt x="563" y="250"/>
                      <a:pt x="563" y="281"/>
                    </a:cubicBezTo>
                    <a:cubicBezTo>
                      <a:pt x="563" y="307"/>
                      <a:pt x="560" y="332"/>
                      <a:pt x="553" y="356"/>
                    </a:cubicBezTo>
                    <a:cubicBezTo>
                      <a:pt x="547" y="380"/>
                      <a:pt x="537" y="403"/>
                      <a:pt x="525" y="424"/>
                    </a:cubicBezTo>
                    <a:cubicBezTo>
                      <a:pt x="513" y="445"/>
                      <a:pt x="498" y="464"/>
                      <a:pt x="481" y="481"/>
                    </a:cubicBezTo>
                    <a:cubicBezTo>
                      <a:pt x="464" y="498"/>
                      <a:pt x="445" y="513"/>
                      <a:pt x="424" y="525"/>
                    </a:cubicBezTo>
                    <a:cubicBezTo>
                      <a:pt x="403" y="537"/>
                      <a:pt x="381" y="546"/>
                      <a:pt x="357" y="553"/>
                    </a:cubicBezTo>
                    <a:cubicBezTo>
                      <a:pt x="333" y="560"/>
                      <a:pt x="308" y="563"/>
                      <a:pt x="282" y="563"/>
                    </a:cubicBezTo>
                    <a:cubicBezTo>
                      <a:pt x="256" y="563"/>
                      <a:pt x="231" y="560"/>
                      <a:pt x="207" y="553"/>
                    </a:cubicBezTo>
                    <a:cubicBezTo>
                      <a:pt x="183" y="546"/>
                      <a:pt x="160" y="537"/>
                      <a:pt x="140" y="525"/>
                    </a:cubicBezTo>
                    <a:cubicBezTo>
                      <a:pt x="119" y="513"/>
                      <a:pt x="100" y="498"/>
                      <a:pt x="82" y="481"/>
                    </a:cubicBezTo>
                    <a:cubicBezTo>
                      <a:pt x="65" y="464"/>
                      <a:pt x="51" y="445"/>
                      <a:pt x="38" y="424"/>
                    </a:cubicBezTo>
                    <a:cubicBezTo>
                      <a:pt x="26" y="403"/>
                      <a:pt x="17" y="380"/>
                      <a:pt x="10" y="356"/>
                    </a:cubicBezTo>
                    <a:cubicBezTo>
                      <a:pt x="3" y="332"/>
                      <a:pt x="0" y="307"/>
                      <a:pt x="0" y="281"/>
                    </a:cubicBezTo>
                    <a:cubicBezTo>
                      <a:pt x="0" y="256"/>
                      <a:pt x="3" y="231"/>
                      <a:pt x="10" y="207"/>
                    </a:cubicBezTo>
                    <a:cubicBezTo>
                      <a:pt x="17" y="182"/>
                      <a:pt x="27" y="160"/>
                      <a:pt x="39" y="138"/>
                    </a:cubicBezTo>
                    <a:cubicBezTo>
                      <a:pt x="52" y="117"/>
                      <a:pt x="67" y="97"/>
                      <a:pt x="85" y="80"/>
                    </a:cubicBezTo>
                    <a:cubicBezTo>
                      <a:pt x="103" y="62"/>
                      <a:pt x="123" y="47"/>
                      <a:pt x="146" y="35"/>
                    </a:cubicBezTo>
                    <a:lnTo>
                      <a:pt x="71" y="35"/>
                    </a:lnTo>
                    <a:lnTo>
                      <a:pt x="71" y="0"/>
                    </a:lnTo>
                    <a:lnTo>
                      <a:pt x="211" y="0"/>
                    </a:lnTo>
                    <a:lnTo>
                      <a:pt x="211" y="141"/>
                    </a:lnTo>
                    <a:lnTo>
                      <a:pt x="176" y="141"/>
                    </a:lnTo>
                    <a:lnTo>
                      <a:pt x="176" y="59"/>
                    </a:lnTo>
                    <a:cubicBezTo>
                      <a:pt x="155" y="69"/>
                      <a:pt x="135" y="82"/>
                      <a:pt x="118" y="98"/>
                    </a:cubicBezTo>
                    <a:cubicBezTo>
                      <a:pt x="101" y="113"/>
                      <a:pt x="86" y="130"/>
                      <a:pt x="74" y="150"/>
                    </a:cubicBezTo>
                    <a:cubicBezTo>
                      <a:pt x="61" y="169"/>
                      <a:pt x="52" y="190"/>
                      <a:pt x="45" y="212"/>
                    </a:cubicBezTo>
                    <a:cubicBezTo>
                      <a:pt x="39" y="235"/>
                      <a:pt x="35" y="258"/>
                      <a:pt x="35" y="281"/>
                    </a:cubicBezTo>
                    <a:cubicBezTo>
                      <a:pt x="35" y="304"/>
                      <a:pt x="38" y="326"/>
                      <a:pt x="44" y="347"/>
                    </a:cubicBezTo>
                    <a:cubicBezTo>
                      <a:pt x="50" y="368"/>
                      <a:pt x="58" y="387"/>
                      <a:pt x="69" y="406"/>
                    </a:cubicBezTo>
                    <a:cubicBezTo>
                      <a:pt x="80" y="424"/>
                      <a:pt x="93" y="441"/>
                      <a:pt x="108" y="456"/>
                    </a:cubicBezTo>
                    <a:cubicBezTo>
                      <a:pt x="123" y="471"/>
                      <a:pt x="139" y="483"/>
                      <a:pt x="158" y="494"/>
                    </a:cubicBezTo>
                    <a:cubicBezTo>
                      <a:pt x="176" y="505"/>
                      <a:pt x="195" y="513"/>
                      <a:pt x="216" y="519"/>
                    </a:cubicBezTo>
                    <a:cubicBezTo>
                      <a:pt x="237" y="525"/>
                      <a:pt x="259" y="528"/>
                      <a:pt x="282" y="528"/>
                    </a:cubicBezTo>
                    <a:cubicBezTo>
                      <a:pt x="304" y="528"/>
                      <a:pt x="326" y="525"/>
                      <a:pt x="347" y="519"/>
                    </a:cubicBezTo>
                    <a:cubicBezTo>
                      <a:pt x="368" y="513"/>
                      <a:pt x="388" y="505"/>
                      <a:pt x="406" y="494"/>
                    </a:cubicBezTo>
                    <a:cubicBezTo>
                      <a:pt x="424" y="483"/>
                      <a:pt x="441" y="471"/>
                      <a:pt x="456" y="456"/>
                    </a:cubicBezTo>
                    <a:cubicBezTo>
                      <a:pt x="471" y="441"/>
                      <a:pt x="484" y="424"/>
                      <a:pt x="495" y="406"/>
                    </a:cubicBezTo>
                    <a:cubicBezTo>
                      <a:pt x="505" y="387"/>
                      <a:pt x="514" y="368"/>
                      <a:pt x="519" y="347"/>
                    </a:cubicBezTo>
                    <a:cubicBezTo>
                      <a:pt x="525" y="326"/>
                      <a:pt x="528" y="304"/>
                      <a:pt x="528" y="281"/>
                    </a:cubicBezTo>
                    <a:cubicBezTo>
                      <a:pt x="528" y="254"/>
                      <a:pt x="524" y="227"/>
                      <a:pt x="515" y="202"/>
                    </a:cubicBezTo>
                    <a:cubicBezTo>
                      <a:pt x="506" y="176"/>
                      <a:pt x="494" y="153"/>
                      <a:pt x="478" y="132"/>
                    </a:cubicBezTo>
                    <a:cubicBezTo>
                      <a:pt x="462" y="111"/>
                      <a:pt x="443" y="93"/>
                      <a:pt x="421" y="78"/>
                    </a:cubicBezTo>
                    <a:cubicBezTo>
                      <a:pt x="398" y="63"/>
                      <a:pt x="374" y="51"/>
                      <a:pt x="348" y="44"/>
                    </a:cubicBezTo>
                    <a:lnTo>
                      <a:pt x="357" y="1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24" name="Toolbar Separator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29DB157-7636-7BB9-4345-E0EFB60736EA}"/>
                  </a:ext>
                </a:extLst>
              </p:cNvPr>
              <p:cNvCxnSpPr>
                <a:cxnSpLocks noChangeAspect="1"/>
              </p:cNvCxnSpPr>
              <p:nvPr>
                <p:custDataLst>
                  <p:tags r:id="rId21"/>
                </p:custDataLst>
              </p:nvPr>
            </p:nvCxnSpPr>
            <p:spPr>
              <a:xfrm>
                <a:off x="1635817" y="1590879"/>
                <a:ext cx="0" cy="165934"/>
              </a:xfrm>
              <a:prstGeom prst="line">
                <a:avLst/>
              </a:prstGeom>
              <a:noFill/>
              <a:ln w="9525" cap="flat" cmpd="sng" algn="ctr">
                <a:solidFill>
                  <a:srgbClr val="464646"/>
                </a:solidFill>
                <a:prstDash val="solid"/>
              </a:ln>
              <a:effectLst/>
            </p:spPr>
          </p:cxnSp>
          <p:sp>
            <p:nvSpPr>
              <p:cNvPr id="25" name="Address Ba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6A011CE-9B2F-E7C8-6774-81935B92A70A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639375" y="1580081"/>
                <a:ext cx="3964190" cy="2279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:r>
                  <a:rPr lang="en-US" sz="680" dirty="0">
                    <a:solidFill>
                      <a:srgbClr val="000000"/>
                    </a:solidFill>
                    <a:latin typeface="KoPub돋움체_Pro Light" panose="00000300000000000000" pitchFamily="50" charset="-127"/>
                    <a:ea typeface="KoPub돋움체_Pro Light" panose="00000300000000000000" pitchFamily="50" charset="-127"/>
                    <a:cs typeface="Segoe UI" panose="020B0502040204020203" pitchFamily="34" charset="0"/>
                  </a:rPr>
                  <a:t>add.re.kr</a:t>
                </a:r>
              </a:p>
            </p:txBody>
          </p:sp>
          <p:sp>
            <p:nvSpPr>
              <p:cNvPr id="26" name="Bookmark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D6964F2-B4E7-FEA7-D683-37A4ECBDB1B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5603563" y="1613311"/>
                <a:ext cx="109085" cy="121069"/>
              </a:xfrm>
              <a:custGeom>
                <a:avLst/>
                <a:gdLst>
                  <a:gd name="T0" fmla="*/ 80 w 572"/>
                  <a:gd name="T1" fmla="*/ 0 h 527"/>
                  <a:gd name="T2" fmla="*/ 80 w 572"/>
                  <a:gd name="T3" fmla="*/ 44 h 527"/>
                  <a:gd name="T4" fmla="*/ 0 w 572"/>
                  <a:gd name="T5" fmla="*/ 44 h 527"/>
                  <a:gd name="T6" fmla="*/ 0 w 572"/>
                  <a:gd name="T7" fmla="*/ 527 h 527"/>
                  <a:gd name="T8" fmla="*/ 572 w 572"/>
                  <a:gd name="T9" fmla="*/ 526 h 527"/>
                  <a:gd name="T10" fmla="*/ 572 w 572"/>
                  <a:gd name="T11" fmla="*/ 43 h 527"/>
                  <a:gd name="T12" fmla="*/ 492 w 572"/>
                  <a:gd name="T13" fmla="*/ 47 h 527"/>
                  <a:gd name="T14" fmla="*/ 492 w 572"/>
                  <a:gd name="T15" fmla="*/ 0 h 527"/>
                  <a:gd name="T16" fmla="*/ 475 w 572"/>
                  <a:gd name="T17" fmla="*/ 0 h 527"/>
                  <a:gd name="T18" fmla="*/ 286 w 572"/>
                  <a:gd name="T19" fmla="*/ 61 h 527"/>
                  <a:gd name="T20" fmla="*/ 97 w 572"/>
                  <a:gd name="T21" fmla="*/ 0 h 527"/>
                  <a:gd name="T22" fmla="*/ 80 w 572"/>
                  <a:gd name="T23" fmla="*/ 0 h 527"/>
                  <a:gd name="T24" fmla="*/ 457 w 572"/>
                  <a:gd name="T25" fmla="*/ 35 h 527"/>
                  <a:gd name="T26" fmla="*/ 457 w 572"/>
                  <a:gd name="T27" fmla="*/ 431 h 527"/>
                  <a:gd name="T28" fmla="*/ 304 w 572"/>
                  <a:gd name="T29" fmla="*/ 475 h 527"/>
                  <a:gd name="T30" fmla="*/ 304 w 572"/>
                  <a:gd name="T31" fmla="*/ 92 h 527"/>
                  <a:gd name="T32" fmla="*/ 457 w 572"/>
                  <a:gd name="T33" fmla="*/ 35 h 527"/>
                  <a:gd name="T34" fmla="*/ 115 w 572"/>
                  <a:gd name="T35" fmla="*/ 35 h 527"/>
                  <a:gd name="T36" fmla="*/ 268 w 572"/>
                  <a:gd name="T37" fmla="*/ 92 h 527"/>
                  <a:gd name="T38" fmla="*/ 268 w 572"/>
                  <a:gd name="T39" fmla="*/ 474 h 527"/>
                  <a:gd name="T40" fmla="*/ 115 w 572"/>
                  <a:gd name="T41" fmla="*/ 431 h 527"/>
                  <a:gd name="T42" fmla="*/ 115 w 572"/>
                  <a:gd name="T43" fmla="*/ 35 h 527"/>
                  <a:gd name="T44" fmla="*/ 35 w 572"/>
                  <a:gd name="T45" fmla="*/ 79 h 527"/>
                  <a:gd name="T46" fmla="*/ 80 w 572"/>
                  <a:gd name="T47" fmla="*/ 79 h 527"/>
                  <a:gd name="T48" fmla="*/ 80 w 572"/>
                  <a:gd name="T49" fmla="*/ 466 h 527"/>
                  <a:gd name="T50" fmla="*/ 97 w 572"/>
                  <a:gd name="T51" fmla="*/ 466 h 527"/>
                  <a:gd name="T52" fmla="*/ 238 w 572"/>
                  <a:gd name="T53" fmla="*/ 495 h 527"/>
                  <a:gd name="T54" fmla="*/ 35 w 572"/>
                  <a:gd name="T55" fmla="*/ 492 h 527"/>
                  <a:gd name="T56" fmla="*/ 35 w 572"/>
                  <a:gd name="T57" fmla="*/ 79 h 527"/>
                  <a:gd name="T58" fmla="*/ 537 w 572"/>
                  <a:gd name="T59" fmla="*/ 80 h 527"/>
                  <a:gd name="T60" fmla="*/ 537 w 572"/>
                  <a:gd name="T61" fmla="*/ 492 h 527"/>
                  <a:gd name="T62" fmla="*/ 335 w 572"/>
                  <a:gd name="T63" fmla="*/ 496 h 527"/>
                  <a:gd name="T64" fmla="*/ 475 w 572"/>
                  <a:gd name="T65" fmla="*/ 466 h 527"/>
                  <a:gd name="T66" fmla="*/ 492 w 572"/>
                  <a:gd name="T67" fmla="*/ 466 h 527"/>
                  <a:gd name="T68" fmla="*/ 492 w 572"/>
                  <a:gd name="T69" fmla="*/ 448 h 527"/>
                  <a:gd name="T70" fmla="*/ 492 w 572"/>
                  <a:gd name="T71" fmla="*/ 82 h 527"/>
                  <a:gd name="T72" fmla="*/ 537 w 572"/>
                  <a:gd name="T73" fmla="*/ 8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527">
                    <a:moveTo>
                      <a:pt x="80" y="0"/>
                    </a:moveTo>
                    <a:lnTo>
                      <a:pt x="80" y="44"/>
                    </a:lnTo>
                    <a:cubicBezTo>
                      <a:pt x="49" y="43"/>
                      <a:pt x="28" y="44"/>
                      <a:pt x="0" y="44"/>
                    </a:cubicBezTo>
                    <a:lnTo>
                      <a:pt x="0" y="527"/>
                    </a:lnTo>
                    <a:lnTo>
                      <a:pt x="572" y="526"/>
                    </a:lnTo>
                    <a:lnTo>
                      <a:pt x="572" y="43"/>
                    </a:lnTo>
                    <a:cubicBezTo>
                      <a:pt x="545" y="44"/>
                      <a:pt x="517" y="45"/>
                      <a:pt x="492" y="47"/>
                    </a:cubicBezTo>
                    <a:lnTo>
                      <a:pt x="492" y="0"/>
                    </a:lnTo>
                    <a:lnTo>
                      <a:pt x="475" y="0"/>
                    </a:lnTo>
                    <a:cubicBezTo>
                      <a:pt x="377" y="0"/>
                      <a:pt x="333" y="34"/>
                      <a:pt x="286" y="61"/>
                    </a:cubicBezTo>
                    <a:cubicBezTo>
                      <a:pt x="241" y="34"/>
                      <a:pt x="185" y="0"/>
                      <a:pt x="97" y="0"/>
                    </a:cubicBezTo>
                    <a:lnTo>
                      <a:pt x="80" y="0"/>
                    </a:lnTo>
                    <a:close/>
                    <a:moveTo>
                      <a:pt x="457" y="35"/>
                    </a:moveTo>
                    <a:lnTo>
                      <a:pt x="457" y="431"/>
                    </a:lnTo>
                    <a:cubicBezTo>
                      <a:pt x="384" y="433"/>
                      <a:pt x="341" y="449"/>
                      <a:pt x="304" y="475"/>
                    </a:cubicBezTo>
                    <a:lnTo>
                      <a:pt x="304" y="92"/>
                    </a:lnTo>
                    <a:cubicBezTo>
                      <a:pt x="349" y="65"/>
                      <a:pt x="380" y="39"/>
                      <a:pt x="457" y="35"/>
                    </a:cubicBezTo>
                    <a:close/>
                    <a:moveTo>
                      <a:pt x="115" y="35"/>
                    </a:moveTo>
                    <a:cubicBezTo>
                      <a:pt x="183" y="40"/>
                      <a:pt x="227" y="67"/>
                      <a:pt x="268" y="92"/>
                    </a:cubicBezTo>
                    <a:lnTo>
                      <a:pt x="268" y="474"/>
                    </a:lnTo>
                    <a:cubicBezTo>
                      <a:pt x="234" y="450"/>
                      <a:pt x="201" y="433"/>
                      <a:pt x="115" y="431"/>
                    </a:cubicBezTo>
                    <a:lnTo>
                      <a:pt x="115" y="35"/>
                    </a:lnTo>
                    <a:close/>
                    <a:moveTo>
                      <a:pt x="35" y="79"/>
                    </a:moveTo>
                    <a:cubicBezTo>
                      <a:pt x="51" y="79"/>
                      <a:pt x="66" y="79"/>
                      <a:pt x="80" y="79"/>
                    </a:cubicBezTo>
                    <a:lnTo>
                      <a:pt x="80" y="466"/>
                    </a:lnTo>
                    <a:lnTo>
                      <a:pt x="97" y="466"/>
                    </a:lnTo>
                    <a:cubicBezTo>
                      <a:pt x="182" y="466"/>
                      <a:pt x="210" y="475"/>
                      <a:pt x="238" y="495"/>
                    </a:cubicBezTo>
                    <a:cubicBezTo>
                      <a:pt x="170" y="494"/>
                      <a:pt x="103" y="493"/>
                      <a:pt x="35" y="492"/>
                    </a:cubicBezTo>
                    <a:lnTo>
                      <a:pt x="35" y="79"/>
                    </a:lnTo>
                    <a:close/>
                    <a:moveTo>
                      <a:pt x="537" y="80"/>
                    </a:moveTo>
                    <a:lnTo>
                      <a:pt x="537" y="492"/>
                    </a:lnTo>
                    <a:cubicBezTo>
                      <a:pt x="470" y="495"/>
                      <a:pt x="403" y="495"/>
                      <a:pt x="335" y="496"/>
                    </a:cubicBezTo>
                    <a:cubicBezTo>
                      <a:pt x="368" y="476"/>
                      <a:pt x="404" y="466"/>
                      <a:pt x="475" y="466"/>
                    </a:cubicBezTo>
                    <a:lnTo>
                      <a:pt x="492" y="466"/>
                    </a:lnTo>
                    <a:lnTo>
                      <a:pt x="492" y="448"/>
                    </a:lnTo>
                    <a:lnTo>
                      <a:pt x="492" y="82"/>
                    </a:lnTo>
                    <a:cubicBezTo>
                      <a:pt x="506" y="81"/>
                      <a:pt x="521" y="81"/>
                      <a:pt x="537" y="80"/>
                    </a:cubicBezTo>
                    <a:close/>
                  </a:path>
                </a:pathLst>
              </a:custGeom>
              <a:solidFill>
                <a:srgbClr val="66666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Favorit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F341B29-4647-485D-C84F-2D93CD0CBD1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5770749" y="1608323"/>
                <a:ext cx="107900" cy="131038"/>
              </a:xfrm>
              <a:custGeom>
                <a:avLst/>
                <a:gdLst>
                  <a:gd name="T0" fmla="*/ 390 w 563"/>
                  <a:gd name="T1" fmla="*/ 345 h 563"/>
                  <a:gd name="T2" fmla="*/ 458 w 563"/>
                  <a:gd name="T3" fmla="*/ 563 h 563"/>
                  <a:gd name="T4" fmla="*/ 282 w 563"/>
                  <a:gd name="T5" fmla="*/ 428 h 563"/>
                  <a:gd name="T6" fmla="*/ 106 w 563"/>
                  <a:gd name="T7" fmla="*/ 563 h 563"/>
                  <a:gd name="T8" fmla="*/ 174 w 563"/>
                  <a:gd name="T9" fmla="*/ 345 h 563"/>
                  <a:gd name="T10" fmla="*/ 0 w 563"/>
                  <a:gd name="T11" fmla="*/ 211 h 563"/>
                  <a:gd name="T12" fmla="*/ 216 w 563"/>
                  <a:gd name="T13" fmla="*/ 211 h 563"/>
                  <a:gd name="T14" fmla="*/ 282 w 563"/>
                  <a:gd name="T15" fmla="*/ 0 h 563"/>
                  <a:gd name="T16" fmla="*/ 348 w 563"/>
                  <a:gd name="T17" fmla="*/ 211 h 563"/>
                  <a:gd name="T18" fmla="*/ 563 w 563"/>
                  <a:gd name="T19" fmla="*/ 211 h 563"/>
                  <a:gd name="T20" fmla="*/ 390 w 563"/>
                  <a:gd name="T21" fmla="*/ 345 h 563"/>
                  <a:gd name="T22" fmla="*/ 391 w 563"/>
                  <a:gd name="T23" fmla="*/ 467 h 563"/>
                  <a:gd name="T24" fmla="*/ 370 w 563"/>
                  <a:gd name="T25" fmla="*/ 399 h 563"/>
                  <a:gd name="T26" fmla="*/ 349 w 563"/>
                  <a:gd name="T27" fmla="*/ 332 h 563"/>
                  <a:gd name="T28" fmla="*/ 404 w 563"/>
                  <a:gd name="T29" fmla="*/ 289 h 563"/>
                  <a:gd name="T30" fmla="*/ 460 w 563"/>
                  <a:gd name="T31" fmla="*/ 246 h 563"/>
                  <a:gd name="T32" fmla="*/ 322 w 563"/>
                  <a:gd name="T33" fmla="*/ 246 h 563"/>
                  <a:gd name="T34" fmla="*/ 282 w 563"/>
                  <a:gd name="T35" fmla="*/ 118 h 563"/>
                  <a:gd name="T36" fmla="*/ 242 w 563"/>
                  <a:gd name="T37" fmla="*/ 246 h 563"/>
                  <a:gd name="T38" fmla="*/ 103 w 563"/>
                  <a:gd name="T39" fmla="*/ 246 h 563"/>
                  <a:gd name="T40" fmla="*/ 159 w 563"/>
                  <a:gd name="T41" fmla="*/ 289 h 563"/>
                  <a:gd name="T42" fmla="*/ 215 w 563"/>
                  <a:gd name="T43" fmla="*/ 332 h 563"/>
                  <a:gd name="T44" fmla="*/ 193 w 563"/>
                  <a:gd name="T45" fmla="*/ 399 h 563"/>
                  <a:gd name="T46" fmla="*/ 173 w 563"/>
                  <a:gd name="T47" fmla="*/ 467 h 563"/>
                  <a:gd name="T48" fmla="*/ 282 w 563"/>
                  <a:gd name="T49" fmla="*/ 383 h 563"/>
                  <a:gd name="T50" fmla="*/ 391 w 563"/>
                  <a:gd name="T51" fmla="*/ 467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63" h="563">
                    <a:moveTo>
                      <a:pt x="390" y="345"/>
                    </a:moveTo>
                    <a:lnTo>
                      <a:pt x="458" y="563"/>
                    </a:lnTo>
                    <a:lnTo>
                      <a:pt x="282" y="428"/>
                    </a:lnTo>
                    <a:lnTo>
                      <a:pt x="106" y="563"/>
                    </a:lnTo>
                    <a:lnTo>
                      <a:pt x="174" y="345"/>
                    </a:lnTo>
                    <a:lnTo>
                      <a:pt x="0" y="211"/>
                    </a:lnTo>
                    <a:lnTo>
                      <a:pt x="216" y="211"/>
                    </a:lnTo>
                    <a:lnTo>
                      <a:pt x="282" y="0"/>
                    </a:lnTo>
                    <a:lnTo>
                      <a:pt x="348" y="211"/>
                    </a:lnTo>
                    <a:lnTo>
                      <a:pt x="563" y="211"/>
                    </a:lnTo>
                    <a:lnTo>
                      <a:pt x="390" y="345"/>
                    </a:lnTo>
                    <a:close/>
                    <a:moveTo>
                      <a:pt x="391" y="467"/>
                    </a:moveTo>
                    <a:cubicBezTo>
                      <a:pt x="384" y="445"/>
                      <a:pt x="377" y="422"/>
                      <a:pt x="370" y="399"/>
                    </a:cubicBezTo>
                    <a:cubicBezTo>
                      <a:pt x="363" y="377"/>
                      <a:pt x="356" y="354"/>
                      <a:pt x="349" y="332"/>
                    </a:cubicBezTo>
                    <a:cubicBezTo>
                      <a:pt x="367" y="318"/>
                      <a:pt x="386" y="303"/>
                      <a:pt x="404" y="289"/>
                    </a:cubicBezTo>
                    <a:cubicBezTo>
                      <a:pt x="423" y="275"/>
                      <a:pt x="441" y="260"/>
                      <a:pt x="460" y="246"/>
                    </a:cubicBezTo>
                    <a:lnTo>
                      <a:pt x="322" y="246"/>
                    </a:lnTo>
                    <a:lnTo>
                      <a:pt x="282" y="118"/>
                    </a:lnTo>
                    <a:lnTo>
                      <a:pt x="242" y="246"/>
                    </a:lnTo>
                    <a:lnTo>
                      <a:pt x="103" y="246"/>
                    </a:lnTo>
                    <a:cubicBezTo>
                      <a:pt x="122" y="260"/>
                      <a:pt x="141" y="275"/>
                      <a:pt x="159" y="289"/>
                    </a:cubicBezTo>
                    <a:cubicBezTo>
                      <a:pt x="177" y="303"/>
                      <a:pt x="196" y="318"/>
                      <a:pt x="215" y="332"/>
                    </a:cubicBezTo>
                    <a:cubicBezTo>
                      <a:pt x="208" y="354"/>
                      <a:pt x="200" y="377"/>
                      <a:pt x="193" y="399"/>
                    </a:cubicBezTo>
                    <a:cubicBezTo>
                      <a:pt x="186" y="422"/>
                      <a:pt x="179" y="445"/>
                      <a:pt x="173" y="467"/>
                    </a:cubicBezTo>
                    <a:lnTo>
                      <a:pt x="282" y="383"/>
                    </a:lnTo>
                    <a:lnTo>
                      <a:pt x="391" y="4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28" name="Toolbar Separator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BCD4F52-64ED-35C0-C149-525845B32CF4}"/>
                  </a:ext>
                </a:extLst>
              </p:cNvPr>
              <p:cNvCxnSpPr>
                <a:cxnSpLocks noChangeAspect="1"/>
              </p:cNvCxnSpPr>
              <p:nvPr>
                <p:custDataLst>
                  <p:tags r:id="rId25"/>
                </p:custDataLst>
              </p:nvPr>
            </p:nvCxnSpPr>
            <p:spPr>
              <a:xfrm>
                <a:off x="5939119" y="1590879"/>
                <a:ext cx="1" cy="165934"/>
              </a:xfrm>
              <a:prstGeom prst="line">
                <a:avLst/>
              </a:prstGeom>
              <a:noFill/>
              <a:ln w="9525" cap="flat" cmpd="sng" algn="ctr">
                <a:solidFill>
                  <a:srgbClr val="464646"/>
                </a:solidFill>
                <a:prstDash val="solid"/>
              </a:ln>
              <a:effectLst/>
            </p:spPr>
          </p:cxnSp>
          <p:sp>
            <p:nvSpPr>
              <p:cNvPr id="29" name="Hub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3CB1E25-49EB-FBDF-AF32-78890FC26A8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6104526" y="1637525"/>
                <a:ext cx="107900" cy="72643"/>
              </a:xfrm>
              <a:custGeom>
                <a:avLst/>
                <a:gdLst>
                  <a:gd name="T0" fmla="*/ 0 w 563"/>
                  <a:gd name="T1" fmla="*/ 317 h 317"/>
                  <a:gd name="T2" fmla="*/ 0 w 563"/>
                  <a:gd name="T3" fmla="*/ 282 h 317"/>
                  <a:gd name="T4" fmla="*/ 352 w 563"/>
                  <a:gd name="T5" fmla="*/ 282 h 317"/>
                  <a:gd name="T6" fmla="*/ 352 w 563"/>
                  <a:gd name="T7" fmla="*/ 317 h 317"/>
                  <a:gd name="T8" fmla="*/ 0 w 563"/>
                  <a:gd name="T9" fmla="*/ 317 h 317"/>
                  <a:gd name="T10" fmla="*/ 0 w 563"/>
                  <a:gd name="T11" fmla="*/ 141 h 317"/>
                  <a:gd name="T12" fmla="*/ 563 w 563"/>
                  <a:gd name="T13" fmla="*/ 141 h 317"/>
                  <a:gd name="T14" fmla="*/ 563 w 563"/>
                  <a:gd name="T15" fmla="*/ 176 h 317"/>
                  <a:gd name="T16" fmla="*/ 0 w 563"/>
                  <a:gd name="T17" fmla="*/ 176 h 317"/>
                  <a:gd name="T18" fmla="*/ 0 w 563"/>
                  <a:gd name="T19" fmla="*/ 141 h 317"/>
                  <a:gd name="T20" fmla="*/ 458 w 563"/>
                  <a:gd name="T21" fmla="*/ 0 h 317"/>
                  <a:gd name="T22" fmla="*/ 458 w 563"/>
                  <a:gd name="T23" fmla="*/ 35 h 317"/>
                  <a:gd name="T24" fmla="*/ 0 w 563"/>
                  <a:gd name="T25" fmla="*/ 35 h 317"/>
                  <a:gd name="T26" fmla="*/ 0 w 563"/>
                  <a:gd name="T27" fmla="*/ 0 h 317"/>
                  <a:gd name="T28" fmla="*/ 458 w 563"/>
                  <a:gd name="T2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3" h="317">
                    <a:moveTo>
                      <a:pt x="0" y="317"/>
                    </a:moveTo>
                    <a:lnTo>
                      <a:pt x="0" y="282"/>
                    </a:lnTo>
                    <a:lnTo>
                      <a:pt x="352" y="282"/>
                    </a:lnTo>
                    <a:lnTo>
                      <a:pt x="352" y="317"/>
                    </a:lnTo>
                    <a:lnTo>
                      <a:pt x="0" y="317"/>
                    </a:lnTo>
                    <a:close/>
                    <a:moveTo>
                      <a:pt x="0" y="141"/>
                    </a:moveTo>
                    <a:lnTo>
                      <a:pt x="563" y="141"/>
                    </a:lnTo>
                    <a:lnTo>
                      <a:pt x="563" y="176"/>
                    </a:lnTo>
                    <a:lnTo>
                      <a:pt x="0" y="176"/>
                    </a:lnTo>
                    <a:lnTo>
                      <a:pt x="0" y="141"/>
                    </a:lnTo>
                    <a:close/>
                    <a:moveTo>
                      <a:pt x="458" y="0"/>
                    </a:moveTo>
                    <a:lnTo>
                      <a:pt x="458" y="35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Web Not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14F23104-ACF6-7442-40ED-2EA079CC4A8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6350560" y="1615447"/>
                <a:ext cx="98415" cy="116796"/>
              </a:xfrm>
              <a:custGeom>
                <a:avLst/>
                <a:gdLst>
                  <a:gd name="T0" fmla="*/ 438 w 513"/>
                  <a:gd name="T1" fmla="*/ 0 h 509"/>
                  <a:gd name="T2" fmla="*/ 409 w 513"/>
                  <a:gd name="T3" fmla="*/ 6 h 509"/>
                  <a:gd name="T4" fmla="*/ 384 w 513"/>
                  <a:gd name="T5" fmla="*/ 22 h 509"/>
                  <a:gd name="T6" fmla="*/ 356 w 513"/>
                  <a:gd name="T7" fmla="*/ 50 h 509"/>
                  <a:gd name="T8" fmla="*/ 0 w 513"/>
                  <a:gd name="T9" fmla="*/ 50 h 509"/>
                  <a:gd name="T10" fmla="*/ 0 w 513"/>
                  <a:gd name="T11" fmla="*/ 509 h 509"/>
                  <a:gd name="T12" fmla="*/ 459 w 513"/>
                  <a:gd name="T13" fmla="*/ 509 h 509"/>
                  <a:gd name="T14" fmla="*/ 459 w 513"/>
                  <a:gd name="T15" fmla="*/ 160 h 509"/>
                  <a:gd name="T16" fmla="*/ 491 w 513"/>
                  <a:gd name="T17" fmla="*/ 129 h 509"/>
                  <a:gd name="T18" fmla="*/ 507 w 513"/>
                  <a:gd name="T19" fmla="*/ 104 h 509"/>
                  <a:gd name="T20" fmla="*/ 513 w 513"/>
                  <a:gd name="T21" fmla="*/ 75 h 509"/>
                  <a:gd name="T22" fmla="*/ 507 w 513"/>
                  <a:gd name="T23" fmla="*/ 46 h 509"/>
                  <a:gd name="T24" fmla="*/ 491 w 513"/>
                  <a:gd name="T25" fmla="*/ 22 h 509"/>
                  <a:gd name="T26" fmla="*/ 467 w 513"/>
                  <a:gd name="T27" fmla="*/ 6 h 509"/>
                  <a:gd name="T28" fmla="*/ 438 w 513"/>
                  <a:gd name="T29" fmla="*/ 0 h 509"/>
                  <a:gd name="T30" fmla="*/ 437 w 513"/>
                  <a:gd name="T31" fmla="*/ 29 h 509"/>
                  <a:gd name="T32" fmla="*/ 455 w 513"/>
                  <a:gd name="T33" fmla="*/ 33 h 509"/>
                  <a:gd name="T34" fmla="*/ 470 w 513"/>
                  <a:gd name="T35" fmla="*/ 43 h 509"/>
                  <a:gd name="T36" fmla="*/ 480 w 513"/>
                  <a:gd name="T37" fmla="*/ 57 h 509"/>
                  <a:gd name="T38" fmla="*/ 484 w 513"/>
                  <a:gd name="T39" fmla="*/ 75 h 509"/>
                  <a:gd name="T40" fmla="*/ 482 w 513"/>
                  <a:gd name="T41" fmla="*/ 90 h 509"/>
                  <a:gd name="T42" fmla="*/ 475 w 513"/>
                  <a:gd name="T43" fmla="*/ 102 h 509"/>
                  <a:gd name="T44" fmla="*/ 466 w 513"/>
                  <a:gd name="T45" fmla="*/ 113 h 509"/>
                  <a:gd name="T46" fmla="*/ 455 w 513"/>
                  <a:gd name="T47" fmla="*/ 123 h 509"/>
                  <a:gd name="T48" fmla="*/ 183 w 513"/>
                  <a:gd name="T49" fmla="*/ 395 h 509"/>
                  <a:gd name="T50" fmla="*/ 93 w 513"/>
                  <a:gd name="T51" fmla="*/ 420 h 509"/>
                  <a:gd name="T52" fmla="*/ 116 w 513"/>
                  <a:gd name="T53" fmla="*/ 330 h 509"/>
                  <a:gd name="T54" fmla="*/ 390 w 513"/>
                  <a:gd name="T55" fmla="*/ 58 h 509"/>
                  <a:gd name="T56" fmla="*/ 400 w 513"/>
                  <a:gd name="T57" fmla="*/ 47 h 509"/>
                  <a:gd name="T58" fmla="*/ 411 w 513"/>
                  <a:gd name="T59" fmla="*/ 38 h 509"/>
                  <a:gd name="T60" fmla="*/ 422 w 513"/>
                  <a:gd name="T61" fmla="*/ 31 h 509"/>
                  <a:gd name="T62" fmla="*/ 437 w 513"/>
                  <a:gd name="T63" fmla="*/ 29 h 509"/>
                  <a:gd name="T64" fmla="*/ 29 w 513"/>
                  <a:gd name="T65" fmla="*/ 79 h 509"/>
                  <a:gd name="T66" fmla="*/ 328 w 513"/>
                  <a:gd name="T67" fmla="*/ 79 h 509"/>
                  <a:gd name="T68" fmla="*/ 89 w 513"/>
                  <a:gd name="T69" fmla="*/ 317 h 509"/>
                  <a:gd name="T70" fmla="*/ 54 w 513"/>
                  <a:gd name="T71" fmla="*/ 459 h 509"/>
                  <a:gd name="T72" fmla="*/ 196 w 513"/>
                  <a:gd name="T73" fmla="*/ 424 h 509"/>
                  <a:gd name="T74" fmla="*/ 430 w 513"/>
                  <a:gd name="T75" fmla="*/ 189 h 509"/>
                  <a:gd name="T76" fmla="*/ 430 w 513"/>
                  <a:gd name="T77" fmla="*/ 480 h 509"/>
                  <a:gd name="T78" fmla="*/ 29 w 513"/>
                  <a:gd name="T79" fmla="*/ 480 h 509"/>
                  <a:gd name="T80" fmla="*/ 29 w 513"/>
                  <a:gd name="T81" fmla="*/ 79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3" h="509">
                    <a:moveTo>
                      <a:pt x="438" y="0"/>
                    </a:moveTo>
                    <a:cubicBezTo>
                      <a:pt x="428" y="0"/>
                      <a:pt x="418" y="2"/>
                      <a:pt x="409" y="6"/>
                    </a:cubicBezTo>
                    <a:cubicBezTo>
                      <a:pt x="400" y="9"/>
                      <a:pt x="391" y="15"/>
                      <a:pt x="384" y="22"/>
                    </a:cubicBezTo>
                    <a:lnTo>
                      <a:pt x="356" y="50"/>
                    </a:lnTo>
                    <a:lnTo>
                      <a:pt x="0" y="50"/>
                    </a:lnTo>
                    <a:lnTo>
                      <a:pt x="0" y="509"/>
                    </a:lnTo>
                    <a:lnTo>
                      <a:pt x="459" y="509"/>
                    </a:lnTo>
                    <a:lnTo>
                      <a:pt x="459" y="160"/>
                    </a:lnTo>
                    <a:lnTo>
                      <a:pt x="491" y="129"/>
                    </a:lnTo>
                    <a:cubicBezTo>
                      <a:pt x="498" y="121"/>
                      <a:pt x="503" y="113"/>
                      <a:pt x="507" y="104"/>
                    </a:cubicBezTo>
                    <a:cubicBezTo>
                      <a:pt x="511" y="95"/>
                      <a:pt x="513" y="85"/>
                      <a:pt x="513" y="75"/>
                    </a:cubicBezTo>
                    <a:cubicBezTo>
                      <a:pt x="513" y="65"/>
                      <a:pt x="511" y="55"/>
                      <a:pt x="507" y="46"/>
                    </a:cubicBezTo>
                    <a:cubicBezTo>
                      <a:pt x="503" y="37"/>
                      <a:pt x="497" y="29"/>
                      <a:pt x="491" y="22"/>
                    </a:cubicBezTo>
                    <a:cubicBezTo>
                      <a:pt x="484" y="15"/>
                      <a:pt x="476" y="10"/>
                      <a:pt x="467" y="6"/>
                    </a:cubicBezTo>
                    <a:cubicBezTo>
                      <a:pt x="458" y="2"/>
                      <a:pt x="448" y="0"/>
                      <a:pt x="438" y="0"/>
                    </a:cubicBezTo>
                    <a:close/>
                    <a:moveTo>
                      <a:pt x="437" y="29"/>
                    </a:moveTo>
                    <a:cubicBezTo>
                      <a:pt x="444" y="29"/>
                      <a:pt x="450" y="30"/>
                      <a:pt x="455" y="33"/>
                    </a:cubicBezTo>
                    <a:cubicBezTo>
                      <a:pt x="461" y="35"/>
                      <a:pt x="466" y="38"/>
                      <a:pt x="470" y="43"/>
                    </a:cubicBezTo>
                    <a:cubicBezTo>
                      <a:pt x="474" y="47"/>
                      <a:pt x="478" y="52"/>
                      <a:pt x="480" y="57"/>
                    </a:cubicBezTo>
                    <a:cubicBezTo>
                      <a:pt x="483" y="63"/>
                      <a:pt x="484" y="69"/>
                      <a:pt x="484" y="75"/>
                    </a:cubicBezTo>
                    <a:cubicBezTo>
                      <a:pt x="484" y="81"/>
                      <a:pt x="483" y="86"/>
                      <a:pt x="482" y="90"/>
                    </a:cubicBezTo>
                    <a:cubicBezTo>
                      <a:pt x="480" y="95"/>
                      <a:pt x="478" y="99"/>
                      <a:pt x="475" y="102"/>
                    </a:cubicBezTo>
                    <a:cubicBezTo>
                      <a:pt x="473" y="106"/>
                      <a:pt x="470" y="109"/>
                      <a:pt x="466" y="113"/>
                    </a:cubicBezTo>
                    <a:cubicBezTo>
                      <a:pt x="463" y="116"/>
                      <a:pt x="459" y="119"/>
                      <a:pt x="455" y="123"/>
                    </a:cubicBezTo>
                    <a:cubicBezTo>
                      <a:pt x="358" y="217"/>
                      <a:pt x="268" y="314"/>
                      <a:pt x="183" y="395"/>
                    </a:cubicBezTo>
                    <a:lnTo>
                      <a:pt x="93" y="420"/>
                    </a:lnTo>
                    <a:cubicBezTo>
                      <a:pt x="101" y="390"/>
                      <a:pt x="107" y="360"/>
                      <a:pt x="116" y="330"/>
                    </a:cubicBezTo>
                    <a:cubicBezTo>
                      <a:pt x="204" y="243"/>
                      <a:pt x="302" y="145"/>
                      <a:pt x="390" y="58"/>
                    </a:cubicBezTo>
                    <a:cubicBezTo>
                      <a:pt x="393" y="54"/>
                      <a:pt x="397" y="50"/>
                      <a:pt x="400" y="47"/>
                    </a:cubicBezTo>
                    <a:cubicBezTo>
                      <a:pt x="403" y="43"/>
                      <a:pt x="407" y="40"/>
                      <a:pt x="411" y="38"/>
                    </a:cubicBezTo>
                    <a:cubicBezTo>
                      <a:pt x="414" y="35"/>
                      <a:pt x="418" y="33"/>
                      <a:pt x="422" y="31"/>
                    </a:cubicBezTo>
                    <a:cubicBezTo>
                      <a:pt x="427" y="30"/>
                      <a:pt x="432" y="29"/>
                      <a:pt x="437" y="29"/>
                    </a:cubicBezTo>
                    <a:close/>
                    <a:moveTo>
                      <a:pt x="29" y="79"/>
                    </a:moveTo>
                    <a:lnTo>
                      <a:pt x="328" y="79"/>
                    </a:lnTo>
                    <a:lnTo>
                      <a:pt x="89" y="317"/>
                    </a:lnTo>
                    <a:lnTo>
                      <a:pt x="54" y="459"/>
                    </a:lnTo>
                    <a:lnTo>
                      <a:pt x="196" y="424"/>
                    </a:lnTo>
                    <a:lnTo>
                      <a:pt x="430" y="189"/>
                    </a:lnTo>
                    <a:lnTo>
                      <a:pt x="430" y="480"/>
                    </a:lnTo>
                    <a:lnTo>
                      <a:pt x="29" y="480"/>
                    </a:lnTo>
                    <a:lnTo>
                      <a:pt x="29" y="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Shar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2183365-CF02-1A43-EFAD-1D2E3BF0334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6574658" y="1609038"/>
                <a:ext cx="107900" cy="129615"/>
              </a:xfrm>
              <a:custGeom>
                <a:avLst/>
                <a:gdLst>
                  <a:gd name="T0" fmla="*/ 553 w 564"/>
                  <a:gd name="T1" fmla="*/ 398 h 563"/>
                  <a:gd name="T2" fmla="*/ 557 w 564"/>
                  <a:gd name="T3" fmla="*/ 474 h 563"/>
                  <a:gd name="T4" fmla="*/ 476 w 564"/>
                  <a:gd name="T5" fmla="*/ 528 h 563"/>
                  <a:gd name="T6" fmla="*/ 282 w 564"/>
                  <a:gd name="T7" fmla="*/ 563 h 563"/>
                  <a:gd name="T8" fmla="*/ 88 w 564"/>
                  <a:gd name="T9" fmla="*/ 528 h 563"/>
                  <a:gd name="T10" fmla="*/ 7 w 564"/>
                  <a:gd name="T11" fmla="*/ 474 h 563"/>
                  <a:gd name="T12" fmla="*/ 11 w 564"/>
                  <a:gd name="T13" fmla="*/ 398 h 563"/>
                  <a:gd name="T14" fmla="*/ 37 w 564"/>
                  <a:gd name="T15" fmla="*/ 341 h 563"/>
                  <a:gd name="T16" fmla="*/ 79 w 564"/>
                  <a:gd name="T17" fmla="*/ 177 h 563"/>
                  <a:gd name="T18" fmla="*/ 201 w 564"/>
                  <a:gd name="T19" fmla="*/ 53 h 563"/>
                  <a:gd name="T20" fmla="*/ 282 w 564"/>
                  <a:gd name="T21" fmla="*/ 0 h 563"/>
                  <a:gd name="T22" fmla="*/ 363 w 564"/>
                  <a:gd name="T23" fmla="*/ 53 h 563"/>
                  <a:gd name="T24" fmla="*/ 485 w 564"/>
                  <a:gd name="T25" fmla="*/ 177 h 563"/>
                  <a:gd name="T26" fmla="*/ 527 w 564"/>
                  <a:gd name="T27" fmla="*/ 341 h 563"/>
                  <a:gd name="T28" fmla="*/ 261 w 564"/>
                  <a:gd name="T29" fmla="*/ 39 h 563"/>
                  <a:gd name="T30" fmla="*/ 229 w 564"/>
                  <a:gd name="T31" fmla="*/ 88 h 563"/>
                  <a:gd name="T32" fmla="*/ 261 w 564"/>
                  <a:gd name="T33" fmla="*/ 136 h 563"/>
                  <a:gd name="T34" fmla="*/ 319 w 564"/>
                  <a:gd name="T35" fmla="*/ 125 h 563"/>
                  <a:gd name="T36" fmla="*/ 331 w 564"/>
                  <a:gd name="T37" fmla="*/ 67 h 563"/>
                  <a:gd name="T38" fmla="*/ 282 w 564"/>
                  <a:gd name="T39" fmla="*/ 35 h 563"/>
                  <a:gd name="T40" fmla="*/ 51 w 564"/>
                  <a:gd name="T41" fmla="*/ 477 h 563"/>
                  <a:gd name="T42" fmla="*/ 109 w 564"/>
                  <a:gd name="T43" fmla="*/ 488 h 563"/>
                  <a:gd name="T44" fmla="*/ 141 w 564"/>
                  <a:gd name="T45" fmla="*/ 440 h 563"/>
                  <a:gd name="T46" fmla="*/ 109 w 564"/>
                  <a:gd name="T47" fmla="*/ 391 h 563"/>
                  <a:gd name="T48" fmla="*/ 51 w 564"/>
                  <a:gd name="T49" fmla="*/ 402 h 563"/>
                  <a:gd name="T50" fmla="*/ 282 w 564"/>
                  <a:gd name="T51" fmla="*/ 528 h 563"/>
                  <a:gd name="T52" fmla="*/ 392 w 564"/>
                  <a:gd name="T53" fmla="*/ 466 h 563"/>
                  <a:gd name="T54" fmla="*/ 414 w 564"/>
                  <a:gd name="T55" fmla="*/ 378 h 563"/>
                  <a:gd name="T56" fmla="*/ 483 w 564"/>
                  <a:gd name="T57" fmla="*/ 352 h 563"/>
                  <a:gd name="T58" fmla="*/ 484 w 564"/>
                  <a:gd name="T59" fmla="*/ 255 h 563"/>
                  <a:gd name="T60" fmla="*/ 363 w 564"/>
                  <a:gd name="T61" fmla="*/ 122 h 563"/>
                  <a:gd name="T62" fmla="*/ 308 w 564"/>
                  <a:gd name="T63" fmla="*/ 172 h 563"/>
                  <a:gd name="T64" fmla="*/ 233 w 564"/>
                  <a:gd name="T65" fmla="*/ 161 h 563"/>
                  <a:gd name="T66" fmla="*/ 147 w 564"/>
                  <a:gd name="T67" fmla="*/ 154 h 563"/>
                  <a:gd name="T68" fmla="*/ 71 w 564"/>
                  <a:gd name="T69" fmla="*/ 317 h 563"/>
                  <a:gd name="T70" fmla="*/ 145 w 564"/>
                  <a:gd name="T71" fmla="*/ 373 h 563"/>
                  <a:gd name="T72" fmla="*/ 172 w 564"/>
                  <a:gd name="T73" fmla="*/ 466 h 563"/>
                  <a:gd name="T74" fmla="*/ 282 w 564"/>
                  <a:gd name="T75" fmla="*/ 528 h 563"/>
                  <a:gd name="T76" fmla="*/ 513 w 564"/>
                  <a:gd name="T77" fmla="*/ 477 h 563"/>
                  <a:gd name="T78" fmla="*/ 524 w 564"/>
                  <a:gd name="T79" fmla="*/ 419 h 563"/>
                  <a:gd name="T80" fmla="*/ 476 w 564"/>
                  <a:gd name="T81" fmla="*/ 387 h 563"/>
                  <a:gd name="T82" fmla="*/ 427 w 564"/>
                  <a:gd name="T83" fmla="*/ 419 h 563"/>
                  <a:gd name="T84" fmla="*/ 438 w 564"/>
                  <a:gd name="T85" fmla="*/ 477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4" h="563">
                    <a:moveTo>
                      <a:pt x="523" y="366"/>
                    </a:moveTo>
                    <a:cubicBezTo>
                      <a:pt x="530" y="370"/>
                      <a:pt x="535" y="375"/>
                      <a:pt x="540" y="380"/>
                    </a:cubicBezTo>
                    <a:cubicBezTo>
                      <a:pt x="545" y="385"/>
                      <a:pt x="550" y="391"/>
                      <a:pt x="553" y="398"/>
                    </a:cubicBezTo>
                    <a:cubicBezTo>
                      <a:pt x="557" y="404"/>
                      <a:pt x="559" y="411"/>
                      <a:pt x="561" y="418"/>
                    </a:cubicBezTo>
                    <a:cubicBezTo>
                      <a:pt x="563" y="425"/>
                      <a:pt x="564" y="432"/>
                      <a:pt x="564" y="440"/>
                    </a:cubicBezTo>
                    <a:cubicBezTo>
                      <a:pt x="564" y="452"/>
                      <a:pt x="561" y="463"/>
                      <a:pt x="557" y="474"/>
                    </a:cubicBezTo>
                    <a:cubicBezTo>
                      <a:pt x="552" y="485"/>
                      <a:pt x="546" y="494"/>
                      <a:pt x="538" y="502"/>
                    </a:cubicBezTo>
                    <a:cubicBezTo>
                      <a:pt x="530" y="510"/>
                      <a:pt x="520" y="516"/>
                      <a:pt x="510" y="521"/>
                    </a:cubicBezTo>
                    <a:cubicBezTo>
                      <a:pt x="499" y="525"/>
                      <a:pt x="488" y="528"/>
                      <a:pt x="476" y="528"/>
                    </a:cubicBezTo>
                    <a:cubicBezTo>
                      <a:pt x="459" y="528"/>
                      <a:pt x="443" y="523"/>
                      <a:pt x="429" y="514"/>
                    </a:cubicBezTo>
                    <a:cubicBezTo>
                      <a:pt x="408" y="530"/>
                      <a:pt x="385" y="542"/>
                      <a:pt x="360" y="551"/>
                    </a:cubicBezTo>
                    <a:cubicBezTo>
                      <a:pt x="334" y="559"/>
                      <a:pt x="308" y="563"/>
                      <a:pt x="282" y="563"/>
                    </a:cubicBezTo>
                    <a:cubicBezTo>
                      <a:pt x="256" y="563"/>
                      <a:pt x="230" y="559"/>
                      <a:pt x="205" y="551"/>
                    </a:cubicBezTo>
                    <a:cubicBezTo>
                      <a:pt x="179" y="542"/>
                      <a:pt x="156" y="530"/>
                      <a:pt x="135" y="514"/>
                    </a:cubicBezTo>
                    <a:cubicBezTo>
                      <a:pt x="121" y="523"/>
                      <a:pt x="105" y="528"/>
                      <a:pt x="88" y="528"/>
                    </a:cubicBezTo>
                    <a:cubicBezTo>
                      <a:pt x="76" y="528"/>
                      <a:pt x="65" y="525"/>
                      <a:pt x="54" y="521"/>
                    </a:cubicBezTo>
                    <a:cubicBezTo>
                      <a:pt x="44" y="516"/>
                      <a:pt x="34" y="510"/>
                      <a:pt x="26" y="502"/>
                    </a:cubicBezTo>
                    <a:cubicBezTo>
                      <a:pt x="18" y="494"/>
                      <a:pt x="12" y="485"/>
                      <a:pt x="7" y="474"/>
                    </a:cubicBezTo>
                    <a:cubicBezTo>
                      <a:pt x="3" y="463"/>
                      <a:pt x="0" y="452"/>
                      <a:pt x="0" y="440"/>
                    </a:cubicBezTo>
                    <a:cubicBezTo>
                      <a:pt x="0" y="432"/>
                      <a:pt x="1" y="425"/>
                      <a:pt x="3" y="418"/>
                    </a:cubicBezTo>
                    <a:cubicBezTo>
                      <a:pt x="5" y="411"/>
                      <a:pt x="8" y="404"/>
                      <a:pt x="11" y="398"/>
                    </a:cubicBezTo>
                    <a:cubicBezTo>
                      <a:pt x="15" y="391"/>
                      <a:pt x="19" y="385"/>
                      <a:pt x="24" y="380"/>
                    </a:cubicBezTo>
                    <a:cubicBezTo>
                      <a:pt x="29" y="375"/>
                      <a:pt x="35" y="370"/>
                      <a:pt x="41" y="366"/>
                    </a:cubicBezTo>
                    <a:cubicBezTo>
                      <a:pt x="39" y="358"/>
                      <a:pt x="38" y="349"/>
                      <a:pt x="37" y="341"/>
                    </a:cubicBezTo>
                    <a:cubicBezTo>
                      <a:pt x="36" y="333"/>
                      <a:pt x="36" y="325"/>
                      <a:pt x="36" y="317"/>
                    </a:cubicBezTo>
                    <a:cubicBezTo>
                      <a:pt x="36" y="291"/>
                      <a:pt x="39" y="267"/>
                      <a:pt x="47" y="243"/>
                    </a:cubicBezTo>
                    <a:cubicBezTo>
                      <a:pt x="55" y="219"/>
                      <a:pt x="65" y="197"/>
                      <a:pt x="79" y="177"/>
                    </a:cubicBezTo>
                    <a:cubicBezTo>
                      <a:pt x="93" y="157"/>
                      <a:pt x="110" y="139"/>
                      <a:pt x="129" y="123"/>
                    </a:cubicBezTo>
                    <a:cubicBezTo>
                      <a:pt x="149" y="108"/>
                      <a:pt x="170" y="95"/>
                      <a:pt x="194" y="86"/>
                    </a:cubicBezTo>
                    <a:cubicBezTo>
                      <a:pt x="194" y="74"/>
                      <a:pt x="197" y="63"/>
                      <a:pt x="201" y="53"/>
                    </a:cubicBezTo>
                    <a:cubicBezTo>
                      <a:pt x="206" y="42"/>
                      <a:pt x="212" y="33"/>
                      <a:pt x="220" y="25"/>
                    </a:cubicBezTo>
                    <a:cubicBezTo>
                      <a:pt x="228" y="17"/>
                      <a:pt x="238" y="11"/>
                      <a:pt x="248" y="7"/>
                    </a:cubicBezTo>
                    <a:cubicBezTo>
                      <a:pt x="259" y="2"/>
                      <a:pt x="270" y="0"/>
                      <a:pt x="282" y="0"/>
                    </a:cubicBezTo>
                    <a:cubicBezTo>
                      <a:pt x="294" y="0"/>
                      <a:pt x="305" y="2"/>
                      <a:pt x="316" y="7"/>
                    </a:cubicBezTo>
                    <a:cubicBezTo>
                      <a:pt x="327" y="11"/>
                      <a:pt x="336" y="17"/>
                      <a:pt x="344" y="25"/>
                    </a:cubicBezTo>
                    <a:cubicBezTo>
                      <a:pt x="352" y="33"/>
                      <a:pt x="358" y="42"/>
                      <a:pt x="363" y="53"/>
                    </a:cubicBezTo>
                    <a:cubicBezTo>
                      <a:pt x="367" y="63"/>
                      <a:pt x="370" y="74"/>
                      <a:pt x="370" y="86"/>
                    </a:cubicBezTo>
                    <a:cubicBezTo>
                      <a:pt x="394" y="95"/>
                      <a:pt x="416" y="108"/>
                      <a:pt x="435" y="123"/>
                    </a:cubicBezTo>
                    <a:cubicBezTo>
                      <a:pt x="454" y="139"/>
                      <a:pt x="471" y="157"/>
                      <a:pt x="485" y="177"/>
                    </a:cubicBezTo>
                    <a:cubicBezTo>
                      <a:pt x="499" y="197"/>
                      <a:pt x="510" y="219"/>
                      <a:pt x="517" y="243"/>
                    </a:cubicBezTo>
                    <a:cubicBezTo>
                      <a:pt x="525" y="267"/>
                      <a:pt x="529" y="291"/>
                      <a:pt x="529" y="317"/>
                    </a:cubicBezTo>
                    <a:cubicBezTo>
                      <a:pt x="529" y="325"/>
                      <a:pt x="528" y="333"/>
                      <a:pt x="527" y="341"/>
                    </a:cubicBezTo>
                    <a:cubicBezTo>
                      <a:pt x="526" y="349"/>
                      <a:pt x="525" y="358"/>
                      <a:pt x="523" y="366"/>
                    </a:cubicBezTo>
                    <a:close/>
                    <a:moveTo>
                      <a:pt x="282" y="35"/>
                    </a:moveTo>
                    <a:cubicBezTo>
                      <a:pt x="275" y="35"/>
                      <a:pt x="268" y="36"/>
                      <a:pt x="261" y="39"/>
                    </a:cubicBezTo>
                    <a:cubicBezTo>
                      <a:pt x="255" y="42"/>
                      <a:pt x="249" y="46"/>
                      <a:pt x="245" y="50"/>
                    </a:cubicBezTo>
                    <a:cubicBezTo>
                      <a:pt x="240" y="55"/>
                      <a:pt x="236" y="61"/>
                      <a:pt x="233" y="67"/>
                    </a:cubicBezTo>
                    <a:cubicBezTo>
                      <a:pt x="231" y="73"/>
                      <a:pt x="229" y="80"/>
                      <a:pt x="229" y="88"/>
                    </a:cubicBezTo>
                    <a:cubicBezTo>
                      <a:pt x="229" y="95"/>
                      <a:pt x="231" y="102"/>
                      <a:pt x="233" y="108"/>
                    </a:cubicBezTo>
                    <a:cubicBezTo>
                      <a:pt x="236" y="115"/>
                      <a:pt x="240" y="120"/>
                      <a:pt x="245" y="125"/>
                    </a:cubicBezTo>
                    <a:cubicBezTo>
                      <a:pt x="249" y="130"/>
                      <a:pt x="255" y="134"/>
                      <a:pt x="261" y="136"/>
                    </a:cubicBezTo>
                    <a:cubicBezTo>
                      <a:pt x="268" y="139"/>
                      <a:pt x="275" y="140"/>
                      <a:pt x="282" y="140"/>
                    </a:cubicBezTo>
                    <a:cubicBezTo>
                      <a:pt x="289" y="140"/>
                      <a:pt x="296" y="139"/>
                      <a:pt x="303" y="136"/>
                    </a:cubicBezTo>
                    <a:cubicBezTo>
                      <a:pt x="309" y="134"/>
                      <a:pt x="315" y="130"/>
                      <a:pt x="319" y="125"/>
                    </a:cubicBezTo>
                    <a:cubicBezTo>
                      <a:pt x="324" y="120"/>
                      <a:pt x="328" y="115"/>
                      <a:pt x="331" y="108"/>
                    </a:cubicBezTo>
                    <a:cubicBezTo>
                      <a:pt x="334" y="102"/>
                      <a:pt x="335" y="95"/>
                      <a:pt x="335" y="88"/>
                    </a:cubicBezTo>
                    <a:cubicBezTo>
                      <a:pt x="335" y="80"/>
                      <a:pt x="334" y="73"/>
                      <a:pt x="331" y="67"/>
                    </a:cubicBezTo>
                    <a:cubicBezTo>
                      <a:pt x="328" y="61"/>
                      <a:pt x="324" y="55"/>
                      <a:pt x="319" y="50"/>
                    </a:cubicBezTo>
                    <a:cubicBezTo>
                      <a:pt x="315" y="46"/>
                      <a:pt x="309" y="42"/>
                      <a:pt x="303" y="39"/>
                    </a:cubicBezTo>
                    <a:cubicBezTo>
                      <a:pt x="296" y="36"/>
                      <a:pt x="289" y="35"/>
                      <a:pt x="282" y="35"/>
                    </a:cubicBezTo>
                    <a:close/>
                    <a:moveTo>
                      <a:pt x="36" y="440"/>
                    </a:moveTo>
                    <a:cubicBezTo>
                      <a:pt x="36" y="447"/>
                      <a:pt x="37" y="454"/>
                      <a:pt x="40" y="460"/>
                    </a:cubicBezTo>
                    <a:cubicBezTo>
                      <a:pt x="43" y="467"/>
                      <a:pt x="46" y="472"/>
                      <a:pt x="51" y="477"/>
                    </a:cubicBezTo>
                    <a:cubicBezTo>
                      <a:pt x="56" y="482"/>
                      <a:pt x="61" y="486"/>
                      <a:pt x="68" y="488"/>
                    </a:cubicBezTo>
                    <a:cubicBezTo>
                      <a:pt x="74" y="491"/>
                      <a:pt x="81" y="493"/>
                      <a:pt x="88" y="493"/>
                    </a:cubicBezTo>
                    <a:cubicBezTo>
                      <a:pt x="96" y="493"/>
                      <a:pt x="103" y="491"/>
                      <a:pt x="109" y="488"/>
                    </a:cubicBezTo>
                    <a:cubicBezTo>
                      <a:pt x="115" y="486"/>
                      <a:pt x="121" y="482"/>
                      <a:pt x="126" y="477"/>
                    </a:cubicBezTo>
                    <a:cubicBezTo>
                      <a:pt x="131" y="472"/>
                      <a:pt x="134" y="467"/>
                      <a:pt x="137" y="460"/>
                    </a:cubicBezTo>
                    <a:cubicBezTo>
                      <a:pt x="140" y="454"/>
                      <a:pt x="141" y="447"/>
                      <a:pt x="141" y="440"/>
                    </a:cubicBezTo>
                    <a:cubicBezTo>
                      <a:pt x="141" y="432"/>
                      <a:pt x="140" y="426"/>
                      <a:pt x="137" y="419"/>
                    </a:cubicBezTo>
                    <a:cubicBezTo>
                      <a:pt x="134" y="413"/>
                      <a:pt x="131" y="407"/>
                      <a:pt x="126" y="402"/>
                    </a:cubicBezTo>
                    <a:cubicBezTo>
                      <a:pt x="121" y="398"/>
                      <a:pt x="115" y="394"/>
                      <a:pt x="109" y="391"/>
                    </a:cubicBezTo>
                    <a:cubicBezTo>
                      <a:pt x="103" y="388"/>
                      <a:pt x="96" y="387"/>
                      <a:pt x="88" y="387"/>
                    </a:cubicBezTo>
                    <a:cubicBezTo>
                      <a:pt x="81" y="387"/>
                      <a:pt x="74" y="388"/>
                      <a:pt x="68" y="391"/>
                    </a:cubicBezTo>
                    <a:cubicBezTo>
                      <a:pt x="61" y="394"/>
                      <a:pt x="56" y="398"/>
                      <a:pt x="51" y="402"/>
                    </a:cubicBezTo>
                    <a:cubicBezTo>
                      <a:pt x="46" y="407"/>
                      <a:pt x="43" y="413"/>
                      <a:pt x="40" y="419"/>
                    </a:cubicBezTo>
                    <a:cubicBezTo>
                      <a:pt x="37" y="426"/>
                      <a:pt x="36" y="432"/>
                      <a:pt x="36" y="440"/>
                    </a:cubicBezTo>
                    <a:close/>
                    <a:moveTo>
                      <a:pt x="282" y="528"/>
                    </a:moveTo>
                    <a:cubicBezTo>
                      <a:pt x="304" y="528"/>
                      <a:pt x="325" y="525"/>
                      <a:pt x="345" y="518"/>
                    </a:cubicBezTo>
                    <a:cubicBezTo>
                      <a:pt x="366" y="512"/>
                      <a:pt x="385" y="502"/>
                      <a:pt x="403" y="490"/>
                    </a:cubicBezTo>
                    <a:cubicBezTo>
                      <a:pt x="398" y="482"/>
                      <a:pt x="394" y="474"/>
                      <a:pt x="392" y="466"/>
                    </a:cubicBezTo>
                    <a:cubicBezTo>
                      <a:pt x="389" y="457"/>
                      <a:pt x="388" y="449"/>
                      <a:pt x="388" y="440"/>
                    </a:cubicBezTo>
                    <a:cubicBezTo>
                      <a:pt x="388" y="428"/>
                      <a:pt x="390" y="416"/>
                      <a:pt x="395" y="406"/>
                    </a:cubicBezTo>
                    <a:cubicBezTo>
                      <a:pt x="399" y="395"/>
                      <a:pt x="406" y="386"/>
                      <a:pt x="414" y="378"/>
                    </a:cubicBezTo>
                    <a:cubicBezTo>
                      <a:pt x="422" y="370"/>
                      <a:pt x="431" y="363"/>
                      <a:pt x="442" y="359"/>
                    </a:cubicBezTo>
                    <a:cubicBezTo>
                      <a:pt x="452" y="354"/>
                      <a:pt x="464" y="352"/>
                      <a:pt x="476" y="352"/>
                    </a:cubicBezTo>
                    <a:cubicBezTo>
                      <a:pt x="478" y="352"/>
                      <a:pt x="481" y="352"/>
                      <a:pt x="483" y="352"/>
                    </a:cubicBezTo>
                    <a:cubicBezTo>
                      <a:pt x="485" y="352"/>
                      <a:pt x="488" y="352"/>
                      <a:pt x="490" y="353"/>
                    </a:cubicBezTo>
                    <a:cubicBezTo>
                      <a:pt x="492" y="341"/>
                      <a:pt x="493" y="329"/>
                      <a:pt x="493" y="317"/>
                    </a:cubicBezTo>
                    <a:cubicBezTo>
                      <a:pt x="493" y="295"/>
                      <a:pt x="490" y="274"/>
                      <a:pt x="484" y="255"/>
                    </a:cubicBezTo>
                    <a:cubicBezTo>
                      <a:pt x="478" y="235"/>
                      <a:pt x="469" y="216"/>
                      <a:pt x="458" y="199"/>
                    </a:cubicBezTo>
                    <a:cubicBezTo>
                      <a:pt x="447" y="182"/>
                      <a:pt x="433" y="167"/>
                      <a:pt x="417" y="154"/>
                    </a:cubicBezTo>
                    <a:cubicBezTo>
                      <a:pt x="401" y="141"/>
                      <a:pt x="383" y="130"/>
                      <a:pt x="363" y="122"/>
                    </a:cubicBezTo>
                    <a:cubicBezTo>
                      <a:pt x="360" y="130"/>
                      <a:pt x="355" y="137"/>
                      <a:pt x="350" y="144"/>
                    </a:cubicBezTo>
                    <a:cubicBezTo>
                      <a:pt x="344" y="150"/>
                      <a:pt x="338" y="156"/>
                      <a:pt x="331" y="161"/>
                    </a:cubicBezTo>
                    <a:cubicBezTo>
                      <a:pt x="324" y="166"/>
                      <a:pt x="316" y="169"/>
                      <a:pt x="308" y="172"/>
                    </a:cubicBezTo>
                    <a:cubicBezTo>
                      <a:pt x="299" y="174"/>
                      <a:pt x="291" y="176"/>
                      <a:pt x="282" y="176"/>
                    </a:cubicBezTo>
                    <a:cubicBezTo>
                      <a:pt x="273" y="176"/>
                      <a:pt x="265" y="174"/>
                      <a:pt x="257" y="172"/>
                    </a:cubicBezTo>
                    <a:cubicBezTo>
                      <a:pt x="248" y="169"/>
                      <a:pt x="241" y="166"/>
                      <a:pt x="233" y="161"/>
                    </a:cubicBezTo>
                    <a:cubicBezTo>
                      <a:pt x="226" y="156"/>
                      <a:pt x="220" y="150"/>
                      <a:pt x="214" y="144"/>
                    </a:cubicBezTo>
                    <a:cubicBezTo>
                      <a:pt x="209" y="137"/>
                      <a:pt x="204" y="130"/>
                      <a:pt x="201" y="122"/>
                    </a:cubicBezTo>
                    <a:cubicBezTo>
                      <a:pt x="181" y="130"/>
                      <a:pt x="163" y="141"/>
                      <a:pt x="147" y="154"/>
                    </a:cubicBezTo>
                    <a:cubicBezTo>
                      <a:pt x="131" y="167"/>
                      <a:pt x="117" y="182"/>
                      <a:pt x="106" y="199"/>
                    </a:cubicBezTo>
                    <a:cubicBezTo>
                      <a:pt x="95" y="216"/>
                      <a:pt x="86" y="235"/>
                      <a:pt x="80" y="255"/>
                    </a:cubicBezTo>
                    <a:cubicBezTo>
                      <a:pt x="74" y="274"/>
                      <a:pt x="71" y="295"/>
                      <a:pt x="71" y="317"/>
                    </a:cubicBezTo>
                    <a:cubicBezTo>
                      <a:pt x="71" y="329"/>
                      <a:pt x="72" y="341"/>
                      <a:pt x="74" y="353"/>
                    </a:cubicBezTo>
                    <a:cubicBezTo>
                      <a:pt x="87" y="351"/>
                      <a:pt x="100" y="351"/>
                      <a:pt x="113" y="355"/>
                    </a:cubicBezTo>
                    <a:cubicBezTo>
                      <a:pt x="125" y="359"/>
                      <a:pt x="136" y="365"/>
                      <a:pt x="145" y="373"/>
                    </a:cubicBezTo>
                    <a:cubicBezTo>
                      <a:pt x="155" y="381"/>
                      <a:pt x="162" y="391"/>
                      <a:pt x="168" y="402"/>
                    </a:cubicBezTo>
                    <a:cubicBezTo>
                      <a:pt x="174" y="414"/>
                      <a:pt x="176" y="426"/>
                      <a:pt x="176" y="440"/>
                    </a:cubicBezTo>
                    <a:cubicBezTo>
                      <a:pt x="176" y="449"/>
                      <a:pt x="175" y="457"/>
                      <a:pt x="172" y="466"/>
                    </a:cubicBezTo>
                    <a:cubicBezTo>
                      <a:pt x="170" y="474"/>
                      <a:pt x="166" y="482"/>
                      <a:pt x="161" y="490"/>
                    </a:cubicBezTo>
                    <a:cubicBezTo>
                      <a:pt x="179" y="502"/>
                      <a:pt x="198" y="512"/>
                      <a:pt x="219" y="518"/>
                    </a:cubicBezTo>
                    <a:cubicBezTo>
                      <a:pt x="239" y="525"/>
                      <a:pt x="260" y="528"/>
                      <a:pt x="282" y="528"/>
                    </a:cubicBezTo>
                    <a:close/>
                    <a:moveTo>
                      <a:pt x="476" y="493"/>
                    </a:moveTo>
                    <a:cubicBezTo>
                      <a:pt x="483" y="493"/>
                      <a:pt x="490" y="491"/>
                      <a:pt x="496" y="488"/>
                    </a:cubicBezTo>
                    <a:cubicBezTo>
                      <a:pt x="503" y="486"/>
                      <a:pt x="508" y="482"/>
                      <a:pt x="513" y="477"/>
                    </a:cubicBezTo>
                    <a:cubicBezTo>
                      <a:pt x="518" y="472"/>
                      <a:pt x="522" y="467"/>
                      <a:pt x="524" y="460"/>
                    </a:cubicBezTo>
                    <a:cubicBezTo>
                      <a:pt x="527" y="454"/>
                      <a:pt x="529" y="447"/>
                      <a:pt x="529" y="440"/>
                    </a:cubicBezTo>
                    <a:cubicBezTo>
                      <a:pt x="529" y="432"/>
                      <a:pt x="527" y="426"/>
                      <a:pt x="524" y="419"/>
                    </a:cubicBezTo>
                    <a:cubicBezTo>
                      <a:pt x="522" y="413"/>
                      <a:pt x="518" y="407"/>
                      <a:pt x="513" y="402"/>
                    </a:cubicBezTo>
                    <a:cubicBezTo>
                      <a:pt x="508" y="398"/>
                      <a:pt x="503" y="394"/>
                      <a:pt x="496" y="391"/>
                    </a:cubicBezTo>
                    <a:cubicBezTo>
                      <a:pt x="490" y="388"/>
                      <a:pt x="483" y="387"/>
                      <a:pt x="476" y="387"/>
                    </a:cubicBezTo>
                    <a:cubicBezTo>
                      <a:pt x="468" y="387"/>
                      <a:pt x="462" y="388"/>
                      <a:pt x="455" y="391"/>
                    </a:cubicBezTo>
                    <a:cubicBezTo>
                      <a:pt x="449" y="394"/>
                      <a:pt x="443" y="398"/>
                      <a:pt x="438" y="402"/>
                    </a:cubicBezTo>
                    <a:cubicBezTo>
                      <a:pt x="434" y="407"/>
                      <a:pt x="430" y="413"/>
                      <a:pt x="427" y="419"/>
                    </a:cubicBezTo>
                    <a:cubicBezTo>
                      <a:pt x="424" y="426"/>
                      <a:pt x="423" y="432"/>
                      <a:pt x="423" y="440"/>
                    </a:cubicBezTo>
                    <a:cubicBezTo>
                      <a:pt x="423" y="447"/>
                      <a:pt x="424" y="454"/>
                      <a:pt x="427" y="460"/>
                    </a:cubicBezTo>
                    <a:cubicBezTo>
                      <a:pt x="430" y="467"/>
                      <a:pt x="434" y="472"/>
                      <a:pt x="438" y="477"/>
                    </a:cubicBezTo>
                    <a:cubicBezTo>
                      <a:pt x="443" y="482"/>
                      <a:pt x="449" y="486"/>
                      <a:pt x="455" y="488"/>
                    </a:cubicBezTo>
                    <a:cubicBezTo>
                      <a:pt x="462" y="491"/>
                      <a:pt x="468" y="493"/>
                      <a:pt x="476" y="4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More Actions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79AD3FB-E3DC-9BE9-F1FD-4FB14562591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6814170" y="1662450"/>
                <a:ext cx="94857" cy="22789"/>
              </a:xfrm>
              <a:custGeom>
                <a:avLst/>
                <a:gdLst>
                  <a:gd name="T0" fmla="*/ 453 w 499"/>
                  <a:gd name="T1" fmla="*/ 0 h 98"/>
                  <a:gd name="T2" fmla="*/ 405 w 499"/>
                  <a:gd name="T3" fmla="*/ 47 h 98"/>
                  <a:gd name="T4" fmla="*/ 453 w 499"/>
                  <a:gd name="T5" fmla="*/ 95 h 98"/>
                  <a:gd name="T6" fmla="*/ 499 w 499"/>
                  <a:gd name="T7" fmla="*/ 47 h 98"/>
                  <a:gd name="T8" fmla="*/ 453 w 499"/>
                  <a:gd name="T9" fmla="*/ 0 h 98"/>
                  <a:gd name="T10" fmla="*/ 47 w 499"/>
                  <a:gd name="T11" fmla="*/ 5 h 98"/>
                  <a:gd name="T12" fmla="*/ 0 w 499"/>
                  <a:gd name="T13" fmla="*/ 51 h 98"/>
                  <a:gd name="T14" fmla="*/ 47 w 499"/>
                  <a:gd name="T15" fmla="*/ 98 h 98"/>
                  <a:gd name="T16" fmla="*/ 94 w 499"/>
                  <a:gd name="T17" fmla="*/ 51 h 98"/>
                  <a:gd name="T18" fmla="*/ 47 w 499"/>
                  <a:gd name="T19" fmla="*/ 5 h 98"/>
                  <a:gd name="T20" fmla="*/ 250 w 499"/>
                  <a:gd name="T21" fmla="*/ 5 h 98"/>
                  <a:gd name="T22" fmla="*/ 203 w 499"/>
                  <a:gd name="T23" fmla="*/ 51 h 98"/>
                  <a:gd name="T24" fmla="*/ 250 w 499"/>
                  <a:gd name="T25" fmla="*/ 98 h 98"/>
                  <a:gd name="T26" fmla="*/ 297 w 499"/>
                  <a:gd name="T27" fmla="*/ 51 h 98"/>
                  <a:gd name="T28" fmla="*/ 250 w 499"/>
                  <a:gd name="T29" fmla="*/ 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98">
                    <a:moveTo>
                      <a:pt x="453" y="0"/>
                    </a:moveTo>
                    <a:cubicBezTo>
                      <a:pt x="427" y="0"/>
                      <a:pt x="405" y="21"/>
                      <a:pt x="405" y="47"/>
                    </a:cubicBezTo>
                    <a:cubicBezTo>
                      <a:pt x="405" y="73"/>
                      <a:pt x="427" y="95"/>
                      <a:pt x="453" y="95"/>
                    </a:cubicBezTo>
                    <a:cubicBezTo>
                      <a:pt x="479" y="95"/>
                      <a:pt x="499" y="73"/>
                      <a:pt x="499" y="47"/>
                    </a:cubicBezTo>
                    <a:cubicBezTo>
                      <a:pt x="499" y="21"/>
                      <a:pt x="479" y="0"/>
                      <a:pt x="453" y="0"/>
                    </a:cubicBezTo>
                    <a:close/>
                    <a:moveTo>
                      <a:pt x="47" y="5"/>
                    </a:moveTo>
                    <a:cubicBezTo>
                      <a:pt x="21" y="5"/>
                      <a:pt x="0" y="25"/>
                      <a:pt x="0" y="51"/>
                    </a:cubicBezTo>
                    <a:cubicBezTo>
                      <a:pt x="0" y="77"/>
                      <a:pt x="21" y="98"/>
                      <a:pt x="47" y="98"/>
                    </a:cubicBezTo>
                    <a:cubicBezTo>
                      <a:pt x="73" y="98"/>
                      <a:pt x="94" y="77"/>
                      <a:pt x="94" y="51"/>
                    </a:cubicBezTo>
                    <a:cubicBezTo>
                      <a:pt x="94" y="25"/>
                      <a:pt x="73" y="5"/>
                      <a:pt x="47" y="5"/>
                    </a:cubicBezTo>
                    <a:close/>
                    <a:moveTo>
                      <a:pt x="250" y="5"/>
                    </a:moveTo>
                    <a:cubicBezTo>
                      <a:pt x="224" y="5"/>
                      <a:pt x="203" y="25"/>
                      <a:pt x="203" y="51"/>
                    </a:cubicBezTo>
                    <a:cubicBezTo>
                      <a:pt x="203" y="77"/>
                      <a:pt x="224" y="98"/>
                      <a:pt x="250" y="98"/>
                    </a:cubicBezTo>
                    <a:cubicBezTo>
                      <a:pt x="276" y="98"/>
                      <a:pt x="297" y="77"/>
                      <a:pt x="297" y="51"/>
                    </a:cubicBezTo>
                    <a:cubicBezTo>
                      <a:pt x="297" y="25"/>
                      <a:pt x="276" y="5"/>
                      <a:pt x="25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Tab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8701980-D8D1-BDED-9D4C-1B1EB231BA43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85234" y="1336278"/>
                <a:ext cx="1072903" cy="198694"/>
              </a:xfrm>
              <a:prstGeom prst="rect">
                <a:avLst/>
              </a:prstGeom>
              <a:solidFill>
                <a:srgbClr val="F2F2F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46888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Segoe UI" panose="020B0502040204020203" pitchFamily="34" charset="0"/>
                  </a:rPr>
                  <a:t>임무영향분석</a:t>
                </a:r>
                <a:endParaRPr lang="en-US" sz="68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Close Tab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FE2A03D-0018-8D05-2C71-BCF503313120}"/>
                  </a:ext>
                </a:extLst>
              </p:cNvPr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733045" y="1395030"/>
                <a:ext cx="55728" cy="68368"/>
              </a:xfrm>
              <a:custGeom>
                <a:avLst/>
                <a:gdLst>
                  <a:gd name="T0" fmla="*/ 43 w 47"/>
                  <a:gd name="T1" fmla="*/ 48 h 48"/>
                  <a:gd name="T2" fmla="*/ 23 w 47"/>
                  <a:gd name="T3" fmla="*/ 28 h 48"/>
                  <a:gd name="T4" fmla="*/ 3 w 47"/>
                  <a:gd name="T5" fmla="*/ 48 h 48"/>
                  <a:gd name="T6" fmla="*/ 0 w 47"/>
                  <a:gd name="T7" fmla="*/ 44 h 48"/>
                  <a:gd name="T8" fmla="*/ 19 w 47"/>
                  <a:gd name="T9" fmla="*/ 24 h 48"/>
                  <a:gd name="T10" fmla="*/ 0 w 47"/>
                  <a:gd name="T11" fmla="*/ 4 h 48"/>
                  <a:gd name="T12" fmla="*/ 3 w 47"/>
                  <a:gd name="T13" fmla="*/ 0 h 48"/>
                  <a:gd name="T14" fmla="*/ 23 w 47"/>
                  <a:gd name="T15" fmla="*/ 20 h 48"/>
                  <a:gd name="T16" fmla="*/ 43 w 47"/>
                  <a:gd name="T17" fmla="*/ 0 h 48"/>
                  <a:gd name="T18" fmla="*/ 47 w 47"/>
                  <a:gd name="T19" fmla="*/ 4 h 48"/>
                  <a:gd name="T20" fmla="*/ 27 w 47"/>
                  <a:gd name="T21" fmla="*/ 24 h 48"/>
                  <a:gd name="T22" fmla="*/ 47 w 47"/>
                  <a:gd name="T23" fmla="*/ 44 h 48"/>
                  <a:gd name="T24" fmla="*/ 43 w 47"/>
                  <a:gd name="T2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48">
                    <a:moveTo>
                      <a:pt x="43" y="48"/>
                    </a:moveTo>
                    <a:lnTo>
                      <a:pt x="23" y="28"/>
                    </a:lnTo>
                    <a:lnTo>
                      <a:pt x="3" y="48"/>
                    </a:lnTo>
                    <a:lnTo>
                      <a:pt x="0" y="44"/>
                    </a:lnTo>
                    <a:lnTo>
                      <a:pt x="19" y="2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23" y="20"/>
                    </a:lnTo>
                    <a:lnTo>
                      <a:pt x="43" y="0"/>
                    </a:lnTo>
                    <a:lnTo>
                      <a:pt x="47" y="4"/>
                    </a:lnTo>
                    <a:lnTo>
                      <a:pt x="27" y="24"/>
                    </a:lnTo>
                    <a:lnTo>
                      <a:pt x="47" y="44"/>
                    </a:lnTo>
                    <a:lnTo>
                      <a:pt x="43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Favic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53799A9-0E80-32E3-9439-75E06A3910D9}"/>
                  </a:ext>
                </a:extLst>
              </p:cNvPr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837784" y="1376514"/>
                <a:ext cx="87151" cy="104690"/>
              </a:xfrm>
              <a:prstGeom prst="rect">
                <a:avLst/>
              </a:prstGeom>
              <a:solidFill>
                <a:srgbClr val="C2C2C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Title Ba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6C22782-4B6A-EA00-CF3F-0693901E1075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858136" y="1336277"/>
                <a:ext cx="5135886" cy="198694"/>
              </a:xfrm>
              <a:prstGeom prst="rect">
                <a:avLst/>
              </a:prstGeom>
              <a:solidFill>
                <a:srgbClr val="C2C2C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4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Add Page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CC1DFBF-6942-DC8A-77E8-DA5DDAF7C879}"/>
                  </a:ext>
                </a:extLst>
              </p:cNvPr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913864" y="1387196"/>
                <a:ext cx="64028" cy="79763"/>
              </a:xfrm>
              <a:custGeom>
                <a:avLst/>
                <a:gdLst>
                  <a:gd name="T0" fmla="*/ 337 w 337"/>
                  <a:gd name="T1" fmla="*/ 149 h 344"/>
                  <a:gd name="T2" fmla="*/ 337 w 337"/>
                  <a:gd name="T3" fmla="*/ 199 h 344"/>
                  <a:gd name="T4" fmla="*/ 195 w 337"/>
                  <a:gd name="T5" fmla="*/ 199 h 344"/>
                  <a:gd name="T6" fmla="*/ 195 w 337"/>
                  <a:gd name="T7" fmla="*/ 344 h 344"/>
                  <a:gd name="T8" fmla="*/ 145 w 337"/>
                  <a:gd name="T9" fmla="*/ 344 h 344"/>
                  <a:gd name="T10" fmla="*/ 145 w 337"/>
                  <a:gd name="T11" fmla="*/ 199 h 344"/>
                  <a:gd name="T12" fmla="*/ 0 w 337"/>
                  <a:gd name="T13" fmla="*/ 199 h 344"/>
                  <a:gd name="T14" fmla="*/ 0 w 337"/>
                  <a:gd name="T15" fmla="*/ 149 h 344"/>
                  <a:gd name="T16" fmla="*/ 145 w 337"/>
                  <a:gd name="T17" fmla="*/ 149 h 344"/>
                  <a:gd name="T18" fmla="*/ 145 w 337"/>
                  <a:gd name="T19" fmla="*/ 0 h 344"/>
                  <a:gd name="T20" fmla="*/ 195 w 337"/>
                  <a:gd name="T21" fmla="*/ 0 h 344"/>
                  <a:gd name="T22" fmla="*/ 195 w 337"/>
                  <a:gd name="T23" fmla="*/ 149 h 344"/>
                  <a:gd name="T24" fmla="*/ 337 w 337"/>
                  <a:gd name="T25" fmla="*/ 14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7" h="344">
                    <a:moveTo>
                      <a:pt x="337" y="149"/>
                    </a:moveTo>
                    <a:lnTo>
                      <a:pt x="337" y="199"/>
                    </a:lnTo>
                    <a:lnTo>
                      <a:pt x="195" y="199"/>
                    </a:lnTo>
                    <a:lnTo>
                      <a:pt x="195" y="344"/>
                    </a:lnTo>
                    <a:lnTo>
                      <a:pt x="145" y="344"/>
                    </a:lnTo>
                    <a:lnTo>
                      <a:pt x="145" y="199"/>
                    </a:lnTo>
                    <a:lnTo>
                      <a:pt x="0" y="199"/>
                    </a:lnTo>
                    <a:lnTo>
                      <a:pt x="0" y="149"/>
                    </a:lnTo>
                    <a:lnTo>
                      <a:pt x="145" y="149"/>
                    </a:lnTo>
                    <a:lnTo>
                      <a:pt x="145" y="0"/>
                    </a:lnTo>
                    <a:lnTo>
                      <a:pt x="195" y="0"/>
                    </a:lnTo>
                    <a:lnTo>
                      <a:pt x="195" y="149"/>
                    </a:lnTo>
                    <a:lnTo>
                      <a:pt x="337" y="14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38" name="Line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1E6885F-65BB-5BD3-57BC-EC5F185011FF}"/>
                  </a:ext>
                </a:extLst>
              </p:cNvPr>
              <p:cNvCxnSpPr/>
              <p:nvPr>
                <p:custDataLst>
                  <p:tags r:id="rId35"/>
                </p:custDataLst>
              </p:nvPr>
            </p:nvCxnSpPr>
            <p:spPr>
              <a:xfrm>
                <a:off x="785233" y="1819197"/>
                <a:ext cx="62087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2C2C2"/>
                </a:solidFill>
                <a:prstDash val="solid"/>
              </a:ln>
              <a:effectLst/>
            </p:spPr>
          </p:cxnSp>
          <p:sp>
            <p:nvSpPr>
              <p:cNvPr id="39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5D7C751-4BCC-100D-CB11-8E24A985CFD2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6343998" y="1432209"/>
                <a:ext cx="55729" cy="71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6DD9F556-1914-8AF1-356F-3132CA1289A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6591811" y="1401584"/>
                <a:ext cx="54542" cy="68368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401BC6B-2E3F-09F7-01EA-38E7012226C7}"/>
                  </a:ext>
                </a:extLst>
              </p:cNvPr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6839626" y="1400159"/>
                <a:ext cx="55729" cy="71217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" name="Window Frame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FCA74006-CD76-DFA9-7578-521ED00C6303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85234" y="1336276"/>
                <a:ext cx="6208788" cy="4136813"/>
              </a:xfrm>
              <a:prstGeom prst="rect">
                <a:avLst/>
              </a:prstGeom>
              <a:noFill/>
              <a:ln w="6350" cap="flat" cmpd="sng" algn="ctr">
                <a:solidFill>
                  <a:srgbClr val="0078D7"/>
                </a:solidFill>
                <a:prstDash val="solid"/>
              </a:ln>
              <a:effectLst/>
            </p:spPr>
            <p:txBody>
              <a:bodyPr tIns="54864"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Taskbar" descr="&lt;SmartSettings&gt;&lt;SmartResize enabled=&quot;True&quot; minWidth=&quot;400&quot; minHeight=&quot;22&quot; /&gt;&lt;/SmartSettings&gt;">
              <a:extLst>
                <a:ext uri="{FF2B5EF4-FFF2-40B4-BE49-F238E27FC236}">
                  <a16:creationId xmlns:a16="http://schemas.microsoft.com/office/drawing/2014/main" id="{1CCDFF80-E92A-21E0-22EC-DA47619DF706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488505" y="6023569"/>
              <a:ext cx="8312726" cy="285751"/>
              <a:chOff x="2" y="6572250"/>
              <a:chExt cx="9143999" cy="285751"/>
            </a:xfrm>
          </p:grpSpPr>
          <p:sp>
            <p:nvSpPr>
              <p:cNvPr id="7" name="Taskbar Background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069CE8FA-6765-B01B-4FC2-110065985755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2" y="6572250"/>
                <a:ext cx="9143999" cy="285750"/>
              </a:xfrm>
              <a:prstGeom prst="rect">
                <a:avLst/>
              </a:prstGeom>
              <a:solidFill>
                <a:srgbClr val="000205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118872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Aft>
                    <a:spcPts val="200"/>
                  </a:spcAft>
                </a:pPr>
                <a:r>
                  <a:rPr lang="en-US" sz="5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3:14 PM</a:t>
                </a:r>
              </a:p>
              <a:p>
                <a:pPr algn="r">
                  <a:spcAft>
                    <a:spcPts val="200"/>
                  </a:spcAft>
                </a:pPr>
                <a:r>
                  <a:rPr lang="en-US" sz="5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5/31/2022</a:t>
                </a:r>
              </a:p>
            </p:txBody>
          </p:sp>
          <p:sp>
            <p:nvSpPr>
              <p:cNvPr id="8" name="Windows Logo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F10CD9B-4602-4474-4CF1-123B0F619AD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20493" y="6652418"/>
                <a:ext cx="136208" cy="122238"/>
              </a:xfrm>
              <a:custGeom>
                <a:avLst/>
                <a:gdLst>
                  <a:gd name="T0" fmla="*/ 0 w 160"/>
                  <a:gd name="T1" fmla="*/ 23 h 160"/>
                  <a:gd name="T2" fmla="*/ 65 w 160"/>
                  <a:gd name="T3" fmla="*/ 14 h 160"/>
                  <a:gd name="T4" fmla="*/ 65 w 160"/>
                  <a:gd name="T5" fmla="*/ 77 h 160"/>
                  <a:gd name="T6" fmla="*/ 0 w 160"/>
                  <a:gd name="T7" fmla="*/ 77 h 160"/>
                  <a:gd name="T8" fmla="*/ 0 w 160"/>
                  <a:gd name="T9" fmla="*/ 23 h 160"/>
                  <a:gd name="T10" fmla="*/ 65 w 160"/>
                  <a:gd name="T11" fmla="*/ 84 h 160"/>
                  <a:gd name="T12" fmla="*/ 65 w 160"/>
                  <a:gd name="T13" fmla="*/ 147 h 160"/>
                  <a:gd name="T14" fmla="*/ 0 w 160"/>
                  <a:gd name="T15" fmla="*/ 138 h 160"/>
                  <a:gd name="T16" fmla="*/ 0 w 160"/>
                  <a:gd name="T17" fmla="*/ 84 h 160"/>
                  <a:gd name="T18" fmla="*/ 65 w 160"/>
                  <a:gd name="T19" fmla="*/ 84 h 160"/>
                  <a:gd name="T20" fmla="*/ 73 w 160"/>
                  <a:gd name="T21" fmla="*/ 13 h 160"/>
                  <a:gd name="T22" fmla="*/ 160 w 160"/>
                  <a:gd name="T23" fmla="*/ 0 h 160"/>
                  <a:gd name="T24" fmla="*/ 160 w 160"/>
                  <a:gd name="T25" fmla="*/ 76 h 160"/>
                  <a:gd name="T26" fmla="*/ 73 w 160"/>
                  <a:gd name="T27" fmla="*/ 77 h 160"/>
                  <a:gd name="T28" fmla="*/ 73 w 160"/>
                  <a:gd name="T29" fmla="*/ 13 h 160"/>
                  <a:gd name="T30" fmla="*/ 160 w 160"/>
                  <a:gd name="T31" fmla="*/ 85 h 160"/>
                  <a:gd name="T32" fmla="*/ 160 w 160"/>
                  <a:gd name="T33" fmla="*/ 160 h 160"/>
                  <a:gd name="T34" fmla="*/ 73 w 160"/>
                  <a:gd name="T35" fmla="*/ 148 h 160"/>
                  <a:gd name="T36" fmla="*/ 73 w 160"/>
                  <a:gd name="T37" fmla="*/ 85 h 160"/>
                  <a:gd name="T38" fmla="*/ 160 w 160"/>
                  <a:gd name="T39" fmla="*/ 8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0" h="160">
                    <a:moveTo>
                      <a:pt x="0" y="23"/>
                    </a:moveTo>
                    <a:lnTo>
                      <a:pt x="65" y="14"/>
                    </a:lnTo>
                    <a:lnTo>
                      <a:pt x="65" y="77"/>
                    </a:lnTo>
                    <a:lnTo>
                      <a:pt x="0" y="77"/>
                    </a:lnTo>
                    <a:lnTo>
                      <a:pt x="0" y="23"/>
                    </a:lnTo>
                    <a:close/>
                    <a:moveTo>
                      <a:pt x="65" y="84"/>
                    </a:moveTo>
                    <a:lnTo>
                      <a:pt x="65" y="147"/>
                    </a:lnTo>
                    <a:lnTo>
                      <a:pt x="0" y="138"/>
                    </a:lnTo>
                    <a:lnTo>
                      <a:pt x="0" y="84"/>
                    </a:lnTo>
                    <a:lnTo>
                      <a:pt x="65" y="84"/>
                    </a:lnTo>
                    <a:close/>
                    <a:moveTo>
                      <a:pt x="73" y="13"/>
                    </a:moveTo>
                    <a:lnTo>
                      <a:pt x="160" y="0"/>
                    </a:lnTo>
                    <a:lnTo>
                      <a:pt x="160" y="76"/>
                    </a:lnTo>
                    <a:lnTo>
                      <a:pt x="73" y="77"/>
                    </a:lnTo>
                    <a:lnTo>
                      <a:pt x="73" y="13"/>
                    </a:lnTo>
                    <a:close/>
                    <a:moveTo>
                      <a:pt x="160" y="85"/>
                    </a:moveTo>
                    <a:lnTo>
                      <a:pt x="160" y="160"/>
                    </a:lnTo>
                    <a:lnTo>
                      <a:pt x="73" y="148"/>
                    </a:lnTo>
                    <a:lnTo>
                      <a:pt x="73" y="85"/>
                    </a:lnTo>
                    <a:lnTo>
                      <a:pt x="16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Search Box" descr="&lt;SmartSettings&gt;&lt;SmartResize anchorLeft=&quot;Absolute&quot; anchorTop=&quot;Absolute&quot; anchorRight=&quot;None&quot; anchorBottom=&quot;Absolute&quot; /&gt;&lt;/SmartSettings&gt;">
                <a:extLst>
                  <a:ext uri="{FF2B5EF4-FFF2-40B4-BE49-F238E27FC236}">
                    <a16:creationId xmlns:a16="http://schemas.microsoft.com/office/drawing/2014/main" id="{4FED932B-F73E-051D-B6E8-A5578FE55B66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377191" y="6572251"/>
                <a:ext cx="2703195" cy="285750"/>
              </a:xfrm>
              <a:prstGeom prst="rect">
                <a:avLst/>
              </a:prstGeom>
              <a:solidFill>
                <a:srgbClr val="33333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50" dirty="0">
                    <a:solidFill>
                      <a:srgbClr val="FFFFFF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Segoe UI" panose="020B0502040204020203" pitchFamily="34" charset="0"/>
                  </a:rPr>
                  <a:t>Search the web and Windows</a:t>
                </a:r>
              </a:p>
            </p:txBody>
          </p:sp>
          <p:sp>
            <p:nvSpPr>
              <p:cNvPr id="10" name="Task View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7CAC03D6-D079-0029-E567-4CBEB61CF78C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202626" y="6657578"/>
                <a:ext cx="167640" cy="111125"/>
              </a:xfrm>
              <a:custGeom>
                <a:avLst/>
                <a:gdLst>
                  <a:gd name="T0" fmla="*/ 113 w 564"/>
                  <a:gd name="T1" fmla="*/ 0 h 395"/>
                  <a:gd name="T2" fmla="*/ 113 w 564"/>
                  <a:gd name="T3" fmla="*/ 395 h 395"/>
                  <a:gd name="T4" fmla="*/ 452 w 564"/>
                  <a:gd name="T5" fmla="*/ 395 h 395"/>
                  <a:gd name="T6" fmla="*/ 452 w 564"/>
                  <a:gd name="T7" fmla="*/ 0 h 395"/>
                  <a:gd name="T8" fmla="*/ 113 w 564"/>
                  <a:gd name="T9" fmla="*/ 0 h 395"/>
                  <a:gd name="T10" fmla="*/ 141 w 564"/>
                  <a:gd name="T11" fmla="*/ 28 h 395"/>
                  <a:gd name="T12" fmla="*/ 423 w 564"/>
                  <a:gd name="T13" fmla="*/ 28 h 395"/>
                  <a:gd name="T14" fmla="*/ 423 w 564"/>
                  <a:gd name="T15" fmla="*/ 367 h 395"/>
                  <a:gd name="T16" fmla="*/ 141 w 564"/>
                  <a:gd name="T17" fmla="*/ 367 h 395"/>
                  <a:gd name="T18" fmla="*/ 141 w 564"/>
                  <a:gd name="T19" fmla="*/ 28 h 395"/>
                  <a:gd name="T20" fmla="*/ 0 w 564"/>
                  <a:gd name="T21" fmla="*/ 56 h 395"/>
                  <a:gd name="T22" fmla="*/ 0 w 564"/>
                  <a:gd name="T23" fmla="*/ 339 h 395"/>
                  <a:gd name="T24" fmla="*/ 85 w 564"/>
                  <a:gd name="T25" fmla="*/ 339 h 395"/>
                  <a:gd name="T26" fmla="*/ 85 w 564"/>
                  <a:gd name="T27" fmla="*/ 310 h 395"/>
                  <a:gd name="T28" fmla="*/ 28 w 564"/>
                  <a:gd name="T29" fmla="*/ 310 h 395"/>
                  <a:gd name="T30" fmla="*/ 28 w 564"/>
                  <a:gd name="T31" fmla="*/ 85 h 395"/>
                  <a:gd name="T32" fmla="*/ 85 w 564"/>
                  <a:gd name="T33" fmla="*/ 85 h 395"/>
                  <a:gd name="T34" fmla="*/ 85 w 564"/>
                  <a:gd name="T35" fmla="*/ 56 h 395"/>
                  <a:gd name="T36" fmla="*/ 0 w 564"/>
                  <a:gd name="T37" fmla="*/ 56 h 395"/>
                  <a:gd name="T38" fmla="*/ 480 w 564"/>
                  <a:gd name="T39" fmla="*/ 56 h 395"/>
                  <a:gd name="T40" fmla="*/ 480 w 564"/>
                  <a:gd name="T41" fmla="*/ 85 h 395"/>
                  <a:gd name="T42" fmla="*/ 536 w 564"/>
                  <a:gd name="T43" fmla="*/ 85 h 395"/>
                  <a:gd name="T44" fmla="*/ 536 w 564"/>
                  <a:gd name="T45" fmla="*/ 310 h 395"/>
                  <a:gd name="T46" fmla="*/ 480 w 564"/>
                  <a:gd name="T47" fmla="*/ 310 h 395"/>
                  <a:gd name="T48" fmla="*/ 480 w 564"/>
                  <a:gd name="T49" fmla="*/ 339 h 395"/>
                  <a:gd name="T50" fmla="*/ 564 w 564"/>
                  <a:gd name="T51" fmla="*/ 339 h 395"/>
                  <a:gd name="T52" fmla="*/ 564 w 564"/>
                  <a:gd name="T53" fmla="*/ 56 h 395"/>
                  <a:gd name="T54" fmla="*/ 480 w 564"/>
                  <a:gd name="T55" fmla="*/ 56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4" h="395">
                    <a:moveTo>
                      <a:pt x="113" y="0"/>
                    </a:moveTo>
                    <a:lnTo>
                      <a:pt x="113" y="395"/>
                    </a:lnTo>
                    <a:lnTo>
                      <a:pt x="452" y="395"/>
                    </a:lnTo>
                    <a:lnTo>
                      <a:pt x="452" y="0"/>
                    </a:lnTo>
                    <a:lnTo>
                      <a:pt x="113" y="0"/>
                    </a:lnTo>
                    <a:close/>
                    <a:moveTo>
                      <a:pt x="141" y="28"/>
                    </a:moveTo>
                    <a:lnTo>
                      <a:pt x="423" y="28"/>
                    </a:lnTo>
                    <a:lnTo>
                      <a:pt x="423" y="367"/>
                    </a:lnTo>
                    <a:lnTo>
                      <a:pt x="141" y="367"/>
                    </a:lnTo>
                    <a:lnTo>
                      <a:pt x="141" y="28"/>
                    </a:lnTo>
                    <a:close/>
                    <a:moveTo>
                      <a:pt x="0" y="56"/>
                    </a:moveTo>
                    <a:lnTo>
                      <a:pt x="0" y="339"/>
                    </a:lnTo>
                    <a:lnTo>
                      <a:pt x="85" y="339"/>
                    </a:lnTo>
                    <a:lnTo>
                      <a:pt x="85" y="310"/>
                    </a:lnTo>
                    <a:lnTo>
                      <a:pt x="28" y="310"/>
                    </a:lnTo>
                    <a:lnTo>
                      <a:pt x="28" y="85"/>
                    </a:lnTo>
                    <a:lnTo>
                      <a:pt x="85" y="85"/>
                    </a:lnTo>
                    <a:lnTo>
                      <a:pt x="85" y="56"/>
                    </a:lnTo>
                    <a:lnTo>
                      <a:pt x="0" y="56"/>
                    </a:lnTo>
                    <a:close/>
                    <a:moveTo>
                      <a:pt x="480" y="56"/>
                    </a:moveTo>
                    <a:lnTo>
                      <a:pt x="480" y="85"/>
                    </a:lnTo>
                    <a:lnTo>
                      <a:pt x="536" y="85"/>
                    </a:lnTo>
                    <a:lnTo>
                      <a:pt x="536" y="310"/>
                    </a:lnTo>
                    <a:lnTo>
                      <a:pt x="480" y="310"/>
                    </a:lnTo>
                    <a:lnTo>
                      <a:pt x="480" y="339"/>
                    </a:lnTo>
                    <a:lnTo>
                      <a:pt x="564" y="339"/>
                    </a:lnTo>
                    <a:lnTo>
                      <a:pt x="564" y="56"/>
                    </a:lnTo>
                    <a:lnTo>
                      <a:pt x="480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Edge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EA9269D-BF6C-F9EB-AEC9-98B686F866E3}"/>
                  </a:ext>
                </a:extLst>
              </p:cNvPr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580466" y="6633093"/>
                <a:ext cx="158256" cy="160094"/>
              </a:xfrm>
              <a:custGeom>
                <a:avLst/>
                <a:gdLst>
                  <a:gd name="T0" fmla="*/ 116 w 573"/>
                  <a:gd name="T1" fmla="*/ 165 h 621"/>
                  <a:gd name="T2" fmla="*/ 0 w 573"/>
                  <a:gd name="T3" fmla="*/ 276 h 621"/>
                  <a:gd name="T4" fmla="*/ 116 w 573"/>
                  <a:gd name="T5" fmla="*/ 59 h 621"/>
                  <a:gd name="T6" fmla="*/ 292 w 573"/>
                  <a:gd name="T7" fmla="*/ 0 h 621"/>
                  <a:gd name="T8" fmla="*/ 436 w 573"/>
                  <a:gd name="T9" fmla="*/ 39 h 621"/>
                  <a:gd name="T10" fmla="*/ 537 w 573"/>
                  <a:gd name="T11" fmla="*/ 142 h 621"/>
                  <a:gd name="T12" fmla="*/ 562 w 573"/>
                  <a:gd name="T13" fmla="*/ 205 h 621"/>
                  <a:gd name="T14" fmla="*/ 573 w 573"/>
                  <a:gd name="T15" fmla="*/ 295 h 621"/>
                  <a:gd name="T16" fmla="*/ 573 w 573"/>
                  <a:gd name="T17" fmla="*/ 360 h 621"/>
                  <a:gd name="T18" fmla="*/ 183 w 573"/>
                  <a:gd name="T19" fmla="*/ 360 h 621"/>
                  <a:gd name="T20" fmla="*/ 353 w 573"/>
                  <a:gd name="T21" fmla="*/ 491 h 621"/>
                  <a:gd name="T22" fmla="*/ 458 w 573"/>
                  <a:gd name="T23" fmla="*/ 476 h 621"/>
                  <a:gd name="T24" fmla="*/ 521 w 573"/>
                  <a:gd name="T25" fmla="*/ 445 h 621"/>
                  <a:gd name="T26" fmla="*/ 521 w 573"/>
                  <a:gd name="T27" fmla="*/ 576 h 621"/>
                  <a:gd name="T28" fmla="*/ 337 w 573"/>
                  <a:gd name="T29" fmla="*/ 621 h 621"/>
                  <a:gd name="T30" fmla="*/ 241 w 573"/>
                  <a:gd name="T31" fmla="*/ 608 h 621"/>
                  <a:gd name="T32" fmla="*/ 116 w 573"/>
                  <a:gd name="T33" fmla="*/ 518 h 621"/>
                  <a:gd name="T34" fmla="*/ 80 w 573"/>
                  <a:gd name="T35" fmla="*/ 445 h 621"/>
                  <a:gd name="T36" fmla="*/ 72 w 573"/>
                  <a:gd name="T37" fmla="*/ 374 h 621"/>
                  <a:gd name="T38" fmla="*/ 125 w 573"/>
                  <a:gd name="T39" fmla="*/ 224 h 621"/>
                  <a:gd name="T40" fmla="*/ 223 w 573"/>
                  <a:gd name="T41" fmla="*/ 151 h 621"/>
                  <a:gd name="T42" fmla="*/ 195 w 573"/>
                  <a:gd name="T43" fmla="*/ 198 h 621"/>
                  <a:gd name="T44" fmla="*/ 181 w 573"/>
                  <a:gd name="T45" fmla="*/ 250 h 621"/>
                  <a:gd name="T46" fmla="*/ 401 w 573"/>
                  <a:gd name="T47" fmla="*/ 250 h 621"/>
                  <a:gd name="T48" fmla="*/ 276 w 573"/>
                  <a:gd name="T49" fmla="*/ 119 h 621"/>
                  <a:gd name="T50" fmla="*/ 116 w 573"/>
                  <a:gd name="T51" fmla="*/ 165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3" h="621">
                    <a:moveTo>
                      <a:pt x="116" y="165"/>
                    </a:moveTo>
                    <a:cubicBezTo>
                      <a:pt x="42" y="211"/>
                      <a:pt x="0" y="276"/>
                      <a:pt x="0" y="276"/>
                    </a:cubicBezTo>
                    <a:cubicBezTo>
                      <a:pt x="0" y="276"/>
                      <a:pt x="11" y="139"/>
                      <a:pt x="116" y="59"/>
                    </a:cubicBezTo>
                    <a:cubicBezTo>
                      <a:pt x="158" y="27"/>
                      <a:pt x="215" y="0"/>
                      <a:pt x="292" y="0"/>
                    </a:cubicBezTo>
                    <a:cubicBezTo>
                      <a:pt x="321" y="0"/>
                      <a:pt x="381" y="5"/>
                      <a:pt x="436" y="39"/>
                    </a:cubicBezTo>
                    <a:cubicBezTo>
                      <a:pt x="491" y="72"/>
                      <a:pt x="513" y="101"/>
                      <a:pt x="537" y="142"/>
                    </a:cubicBezTo>
                    <a:cubicBezTo>
                      <a:pt x="548" y="160"/>
                      <a:pt x="556" y="183"/>
                      <a:pt x="562" y="205"/>
                    </a:cubicBezTo>
                    <a:cubicBezTo>
                      <a:pt x="572" y="246"/>
                      <a:pt x="573" y="295"/>
                      <a:pt x="573" y="295"/>
                    </a:cubicBezTo>
                    <a:lnTo>
                      <a:pt x="573" y="360"/>
                    </a:lnTo>
                    <a:lnTo>
                      <a:pt x="183" y="360"/>
                    </a:lnTo>
                    <a:cubicBezTo>
                      <a:pt x="183" y="360"/>
                      <a:pt x="174" y="491"/>
                      <a:pt x="353" y="491"/>
                    </a:cubicBezTo>
                    <a:cubicBezTo>
                      <a:pt x="415" y="491"/>
                      <a:pt x="437" y="482"/>
                      <a:pt x="458" y="476"/>
                    </a:cubicBezTo>
                    <a:cubicBezTo>
                      <a:pt x="490" y="466"/>
                      <a:pt x="521" y="445"/>
                      <a:pt x="521" y="445"/>
                    </a:cubicBezTo>
                    <a:lnTo>
                      <a:pt x="521" y="576"/>
                    </a:lnTo>
                    <a:cubicBezTo>
                      <a:pt x="521" y="576"/>
                      <a:pt x="448" y="621"/>
                      <a:pt x="337" y="621"/>
                    </a:cubicBezTo>
                    <a:cubicBezTo>
                      <a:pt x="305" y="621"/>
                      <a:pt x="272" y="618"/>
                      <a:pt x="241" y="608"/>
                    </a:cubicBezTo>
                    <a:cubicBezTo>
                      <a:pt x="213" y="599"/>
                      <a:pt x="155" y="575"/>
                      <a:pt x="116" y="518"/>
                    </a:cubicBezTo>
                    <a:cubicBezTo>
                      <a:pt x="102" y="498"/>
                      <a:pt x="87" y="471"/>
                      <a:pt x="80" y="445"/>
                    </a:cubicBezTo>
                    <a:cubicBezTo>
                      <a:pt x="72" y="417"/>
                      <a:pt x="72" y="389"/>
                      <a:pt x="72" y="374"/>
                    </a:cubicBezTo>
                    <a:cubicBezTo>
                      <a:pt x="72" y="317"/>
                      <a:pt x="92" y="263"/>
                      <a:pt x="125" y="224"/>
                    </a:cubicBezTo>
                    <a:cubicBezTo>
                      <a:pt x="169" y="174"/>
                      <a:pt x="223" y="151"/>
                      <a:pt x="223" y="151"/>
                    </a:cubicBezTo>
                    <a:cubicBezTo>
                      <a:pt x="223" y="151"/>
                      <a:pt x="206" y="172"/>
                      <a:pt x="195" y="198"/>
                    </a:cubicBezTo>
                    <a:cubicBezTo>
                      <a:pt x="184" y="224"/>
                      <a:pt x="181" y="250"/>
                      <a:pt x="181" y="250"/>
                    </a:cubicBezTo>
                    <a:lnTo>
                      <a:pt x="401" y="250"/>
                    </a:lnTo>
                    <a:cubicBezTo>
                      <a:pt x="401" y="250"/>
                      <a:pt x="414" y="119"/>
                      <a:pt x="276" y="119"/>
                    </a:cubicBezTo>
                    <a:cubicBezTo>
                      <a:pt x="224" y="119"/>
                      <a:pt x="161" y="137"/>
                      <a:pt x="116" y="165"/>
                    </a:cubicBezTo>
                    <a:close/>
                  </a:path>
                </a:pathLst>
              </a:custGeom>
              <a:solidFill>
                <a:srgbClr val="0078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2" name="Explorer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37EA93D5-864D-29B7-251F-6ADFE7C33F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0892" y="6643287"/>
                <a:ext cx="181610" cy="143676"/>
              </a:xfrm>
              <a:prstGeom prst="rect">
                <a:avLst/>
              </a:prstGeom>
            </p:spPr>
          </p:pic>
          <p:sp>
            <p:nvSpPr>
              <p:cNvPr id="13" name="Store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B6775C6-3625-1532-DEE8-02199BB9D9AC}"/>
                  </a:ext>
                </a:extLst>
              </p:cNvPr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337686" y="6617890"/>
                <a:ext cx="178118" cy="190500"/>
              </a:xfrm>
              <a:custGeom>
                <a:avLst/>
                <a:gdLst>
                  <a:gd name="T0" fmla="*/ 240 w 587"/>
                  <a:gd name="T1" fmla="*/ 1 h 678"/>
                  <a:gd name="T2" fmla="*/ 137 w 587"/>
                  <a:gd name="T3" fmla="*/ 59 h 678"/>
                  <a:gd name="T4" fmla="*/ 112 w 587"/>
                  <a:gd name="T5" fmla="*/ 171 h 678"/>
                  <a:gd name="T6" fmla="*/ 0 w 587"/>
                  <a:gd name="T7" fmla="*/ 195 h 678"/>
                  <a:gd name="T8" fmla="*/ 0 w 587"/>
                  <a:gd name="T9" fmla="*/ 574 h 678"/>
                  <a:gd name="T10" fmla="*/ 490 w 587"/>
                  <a:gd name="T11" fmla="*/ 678 h 678"/>
                  <a:gd name="T12" fmla="*/ 587 w 587"/>
                  <a:gd name="T13" fmla="*/ 640 h 678"/>
                  <a:gd name="T14" fmla="*/ 587 w 587"/>
                  <a:gd name="T15" fmla="*/ 128 h 678"/>
                  <a:gd name="T16" fmla="*/ 490 w 587"/>
                  <a:gd name="T17" fmla="*/ 90 h 678"/>
                  <a:gd name="T18" fmla="*/ 417 w 587"/>
                  <a:gd name="T19" fmla="*/ 106 h 678"/>
                  <a:gd name="T20" fmla="*/ 393 w 587"/>
                  <a:gd name="T21" fmla="*/ 62 h 678"/>
                  <a:gd name="T22" fmla="*/ 320 w 587"/>
                  <a:gd name="T23" fmla="*/ 22 h 678"/>
                  <a:gd name="T24" fmla="*/ 338 w 587"/>
                  <a:gd name="T25" fmla="*/ 39 h 678"/>
                  <a:gd name="T26" fmla="*/ 382 w 587"/>
                  <a:gd name="T27" fmla="*/ 72 h 678"/>
                  <a:gd name="T28" fmla="*/ 402 w 587"/>
                  <a:gd name="T29" fmla="*/ 109 h 678"/>
                  <a:gd name="T30" fmla="*/ 362 w 587"/>
                  <a:gd name="T31" fmla="*/ 117 h 678"/>
                  <a:gd name="T32" fmla="*/ 321 w 587"/>
                  <a:gd name="T33" fmla="*/ 33 h 678"/>
                  <a:gd name="T34" fmla="*/ 240 w 587"/>
                  <a:gd name="T35" fmla="*/ 1 h 678"/>
                  <a:gd name="T36" fmla="*/ 240 w 587"/>
                  <a:gd name="T37" fmla="*/ 16 h 678"/>
                  <a:gd name="T38" fmla="*/ 311 w 587"/>
                  <a:gd name="T39" fmla="*/ 45 h 678"/>
                  <a:gd name="T40" fmla="*/ 347 w 587"/>
                  <a:gd name="T41" fmla="*/ 121 h 678"/>
                  <a:gd name="T42" fmla="*/ 191 w 587"/>
                  <a:gd name="T43" fmla="*/ 154 h 678"/>
                  <a:gd name="T44" fmla="*/ 205 w 587"/>
                  <a:gd name="T45" fmla="*/ 90 h 678"/>
                  <a:gd name="T46" fmla="*/ 276 w 587"/>
                  <a:gd name="T47" fmla="*/ 33 h 678"/>
                  <a:gd name="T48" fmla="*/ 260 w 587"/>
                  <a:gd name="T49" fmla="*/ 27 h 678"/>
                  <a:gd name="T50" fmla="*/ 191 w 587"/>
                  <a:gd name="T51" fmla="*/ 83 h 678"/>
                  <a:gd name="T52" fmla="*/ 175 w 587"/>
                  <a:gd name="T53" fmla="*/ 157 h 678"/>
                  <a:gd name="T54" fmla="*/ 127 w 587"/>
                  <a:gd name="T55" fmla="*/ 167 h 678"/>
                  <a:gd name="T56" fmla="*/ 150 w 587"/>
                  <a:gd name="T57" fmla="*/ 67 h 678"/>
                  <a:gd name="T58" fmla="*/ 240 w 587"/>
                  <a:gd name="T59" fmla="*/ 16 h 678"/>
                  <a:gd name="T60" fmla="*/ 364 w 587"/>
                  <a:gd name="T61" fmla="*/ 242 h 678"/>
                  <a:gd name="T62" fmla="*/ 364 w 587"/>
                  <a:gd name="T63" fmla="*/ 368 h 678"/>
                  <a:gd name="T64" fmla="*/ 228 w 587"/>
                  <a:gd name="T65" fmla="*/ 368 h 678"/>
                  <a:gd name="T66" fmla="*/ 228 w 587"/>
                  <a:gd name="T67" fmla="*/ 263 h 678"/>
                  <a:gd name="T68" fmla="*/ 364 w 587"/>
                  <a:gd name="T69" fmla="*/ 242 h 678"/>
                  <a:gd name="T70" fmla="*/ 214 w 587"/>
                  <a:gd name="T71" fmla="*/ 264 h 678"/>
                  <a:gd name="T72" fmla="*/ 214 w 587"/>
                  <a:gd name="T73" fmla="*/ 368 h 678"/>
                  <a:gd name="T74" fmla="*/ 105 w 587"/>
                  <a:gd name="T75" fmla="*/ 368 h 678"/>
                  <a:gd name="T76" fmla="*/ 105 w 587"/>
                  <a:gd name="T77" fmla="*/ 280 h 678"/>
                  <a:gd name="T78" fmla="*/ 214 w 587"/>
                  <a:gd name="T79" fmla="*/ 264 h 678"/>
                  <a:gd name="T80" fmla="*/ 105 w 587"/>
                  <a:gd name="T81" fmla="*/ 383 h 678"/>
                  <a:gd name="T82" fmla="*/ 214 w 587"/>
                  <a:gd name="T83" fmla="*/ 383 h 678"/>
                  <a:gd name="T84" fmla="*/ 214 w 587"/>
                  <a:gd name="T85" fmla="*/ 495 h 678"/>
                  <a:gd name="T86" fmla="*/ 105 w 587"/>
                  <a:gd name="T87" fmla="*/ 479 h 678"/>
                  <a:gd name="T88" fmla="*/ 105 w 587"/>
                  <a:gd name="T89" fmla="*/ 383 h 678"/>
                  <a:gd name="T90" fmla="*/ 228 w 587"/>
                  <a:gd name="T91" fmla="*/ 383 h 678"/>
                  <a:gd name="T92" fmla="*/ 364 w 587"/>
                  <a:gd name="T93" fmla="*/ 383 h 678"/>
                  <a:gd name="T94" fmla="*/ 364 w 587"/>
                  <a:gd name="T95" fmla="*/ 518 h 678"/>
                  <a:gd name="T96" fmla="*/ 228 w 587"/>
                  <a:gd name="T97" fmla="*/ 496 h 678"/>
                  <a:gd name="T98" fmla="*/ 228 w 587"/>
                  <a:gd name="T99" fmla="*/ 383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87" h="678">
                    <a:moveTo>
                      <a:pt x="240" y="1"/>
                    </a:moveTo>
                    <a:cubicBezTo>
                      <a:pt x="190" y="1"/>
                      <a:pt x="156" y="26"/>
                      <a:pt x="137" y="59"/>
                    </a:cubicBezTo>
                    <a:cubicBezTo>
                      <a:pt x="118" y="95"/>
                      <a:pt x="111" y="128"/>
                      <a:pt x="112" y="171"/>
                    </a:cubicBezTo>
                    <a:lnTo>
                      <a:pt x="0" y="195"/>
                    </a:lnTo>
                    <a:lnTo>
                      <a:pt x="0" y="574"/>
                    </a:lnTo>
                    <a:lnTo>
                      <a:pt x="490" y="678"/>
                    </a:lnTo>
                    <a:lnTo>
                      <a:pt x="587" y="640"/>
                    </a:lnTo>
                    <a:lnTo>
                      <a:pt x="587" y="128"/>
                    </a:lnTo>
                    <a:lnTo>
                      <a:pt x="490" y="90"/>
                    </a:lnTo>
                    <a:lnTo>
                      <a:pt x="417" y="106"/>
                    </a:lnTo>
                    <a:cubicBezTo>
                      <a:pt x="414" y="89"/>
                      <a:pt x="405" y="74"/>
                      <a:pt x="393" y="62"/>
                    </a:cubicBezTo>
                    <a:cubicBezTo>
                      <a:pt x="374" y="44"/>
                      <a:pt x="341" y="27"/>
                      <a:pt x="320" y="22"/>
                    </a:cubicBezTo>
                    <a:lnTo>
                      <a:pt x="338" y="39"/>
                    </a:lnTo>
                    <a:cubicBezTo>
                      <a:pt x="355" y="45"/>
                      <a:pt x="370" y="59"/>
                      <a:pt x="382" y="72"/>
                    </a:cubicBezTo>
                    <a:cubicBezTo>
                      <a:pt x="392" y="83"/>
                      <a:pt x="399" y="95"/>
                      <a:pt x="402" y="109"/>
                    </a:cubicBezTo>
                    <a:lnTo>
                      <a:pt x="362" y="117"/>
                    </a:lnTo>
                    <a:cubicBezTo>
                      <a:pt x="361" y="82"/>
                      <a:pt x="344" y="53"/>
                      <a:pt x="321" y="33"/>
                    </a:cubicBezTo>
                    <a:cubicBezTo>
                      <a:pt x="297" y="12"/>
                      <a:pt x="267" y="0"/>
                      <a:pt x="240" y="1"/>
                    </a:cubicBezTo>
                    <a:close/>
                    <a:moveTo>
                      <a:pt x="240" y="16"/>
                    </a:moveTo>
                    <a:cubicBezTo>
                      <a:pt x="262" y="16"/>
                      <a:pt x="289" y="26"/>
                      <a:pt x="311" y="45"/>
                    </a:cubicBezTo>
                    <a:cubicBezTo>
                      <a:pt x="331" y="63"/>
                      <a:pt x="347" y="89"/>
                      <a:pt x="347" y="121"/>
                    </a:cubicBezTo>
                    <a:lnTo>
                      <a:pt x="191" y="154"/>
                    </a:lnTo>
                    <a:cubicBezTo>
                      <a:pt x="191" y="133"/>
                      <a:pt x="195" y="110"/>
                      <a:pt x="205" y="90"/>
                    </a:cubicBezTo>
                    <a:cubicBezTo>
                      <a:pt x="227" y="55"/>
                      <a:pt x="244" y="47"/>
                      <a:pt x="276" y="33"/>
                    </a:cubicBezTo>
                    <a:lnTo>
                      <a:pt x="260" y="27"/>
                    </a:lnTo>
                    <a:cubicBezTo>
                      <a:pt x="230" y="37"/>
                      <a:pt x="204" y="59"/>
                      <a:pt x="191" y="83"/>
                    </a:cubicBezTo>
                    <a:cubicBezTo>
                      <a:pt x="181" y="107"/>
                      <a:pt x="175" y="134"/>
                      <a:pt x="175" y="157"/>
                    </a:cubicBezTo>
                    <a:lnTo>
                      <a:pt x="127" y="167"/>
                    </a:lnTo>
                    <a:cubicBezTo>
                      <a:pt x="127" y="134"/>
                      <a:pt x="133" y="96"/>
                      <a:pt x="150" y="67"/>
                    </a:cubicBezTo>
                    <a:cubicBezTo>
                      <a:pt x="168" y="37"/>
                      <a:pt x="195" y="17"/>
                      <a:pt x="240" y="16"/>
                    </a:cubicBezTo>
                    <a:close/>
                    <a:moveTo>
                      <a:pt x="364" y="242"/>
                    </a:moveTo>
                    <a:lnTo>
                      <a:pt x="364" y="368"/>
                    </a:lnTo>
                    <a:lnTo>
                      <a:pt x="228" y="368"/>
                    </a:lnTo>
                    <a:lnTo>
                      <a:pt x="228" y="263"/>
                    </a:lnTo>
                    <a:lnTo>
                      <a:pt x="364" y="242"/>
                    </a:lnTo>
                    <a:close/>
                    <a:moveTo>
                      <a:pt x="214" y="264"/>
                    </a:moveTo>
                    <a:lnTo>
                      <a:pt x="214" y="368"/>
                    </a:lnTo>
                    <a:lnTo>
                      <a:pt x="105" y="368"/>
                    </a:lnTo>
                    <a:lnTo>
                      <a:pt x="105" y="280"/>
                    </a:lnTo>
                    <a:lnTo>
                      <a:pt x="214" y="264"/>
                    </a:lnTo>
                    <a:close/>
                    <a:moveTo>
                      <a:pt x="105" y="383"/>
                    </a:moveTo>
                    <a:lnTo>
                      <a:pt x="214" y="383"/>
                    </a:lnTo>
                    <a:lnTo>
                      <a:pt x="214" y="495"/>
                    </a:lnTo>
                    <a:lnTo>
                      <a:pt x="105" y="479"/>
                    </a:lnTo>
                    <a:lnTo>
                      <a:pt x="105" y="383"/>
                    </a:lnTo>
                    <a:close/>
                    <a:moveTo>
                      <a:pt x="228" y="383"/>
                    </a:moveTo>
                    <a:lnTo>
                      <a:pt x="364" y="383"/>
                    </a:lnTo>
                    <a:lnTo>
                      <a:pt x="364" y="518"/>
                    </a:lnTo>
                    <a:lnTo>
                      <a:pt x="228" y="496"/>
                    </a:lnTo>
                    <a:lnTo>
                      <a:pt x="228" y="3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Chevron Up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0FB2A8B-FC23-9B11-6F12-FAAB60BD310A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7743508" y="6686152"/>
                <a:ext cx="104775" cy="53975"/>
              </a:xfrm>
              <a:custGeom>
                <a:avLst/>
                <a:gdLst>
                  <a:gd name="T0" fmla="*/ 172 w 344"/>
                  <a:gd name="T1" fmla="*/ 0 h 178"/>
                  <a:gd name="T2" fmla="*/ 0 w 344"/>
                  <a:gd name="T3" fmla="*/ 157 h 178"/>
                  <a:gd name="T4" fmla="*/ 19 w 344"/>
                  <a:gd name="T5" fmla="*/ 178 h 178"/>
                  <a:gd name="T6" fmla="*/ 172 w 344"/>
                  <a:gd name="T7" fmla="*/ 39 h 178"/>
                  <a:gd name="T8" fmla="*/ 325 w 344"/>
                  <a:gd name="T9" fmla="*/ 178 h 178"/>
                  <a:gd name="T10" fmla="*/ 344 w 344"/>
                  <a:gd name="T11" fmla="*/ 157 h 178"/>
                  <a:gd name="T12" fmla="*/ 172 w 344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178">
                    <a:moveTo>
                      <a:pt x="172" y="0"/>
                    </a:moveTo>
                    <a:cubicBezTo>
                      <a:pt x="115" y="52"/>
                      <a:pt x="57" y="104"/>
                      <a:pt x="0" y="157"/>
                    </a:cubicBezTo>
                    <a:lnTo>
                      <a:pt x="19" y="178"/>
                    </a:lnTo>
                    <a:lnTo>
                      <a:pt x="172" y="39"/>
                    </a:lnTo>
                    <a:lnTo>
                      <a:pt x="325" y="178"/>
                    </a:lnTo>
                    <a:lnTo>
                      <a:pt x="344" y="157"/>
                    </a:lnTo>
                    <a:cubicBezTo>
                      <a:pt x="287" y="105"/>
                      <a:pt x="229" y="52"/>
                      <a:pt x="1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Network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503A213-67D7-6D23-B137-64C3F3EDB74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7919589" y="6663928"/>
                <a:ext cx="136208" cy="104775"/>
              </a:xfrm>
              <a:custGeom>
                <a:avLst/>
                <a:gdLst>
                  <a:gd name="T0" fmla="*/ 0 w 452"/>
                  <a:gd name="T1" fmla="*/ 0 h 367"/>
                  <a:gd name="T2" fmla="*/ 0 w 452"/>
                  <a:gd name="T3" fmla="*/ 169 h 367"/>
                  <a:gd name="T4" fmla="*/ 56 w 452"/>
                  <a:gd name="T5" fmla="*/ 169 h 367"/>
                  <a:gd name="T6" fmla="*/ 56 w 452"/>
                  <a:gd name="T7" fmla="*/ 367 h 367"/>
                  <a:gd name="T8" fmla="*/ 85 w 452"/>
                  <a:gd name="T9" fmla="*/ 367 h 367"/>
                  <a:gd name="T10" fmla="*/ 85 w 452"/>
                  <a:gd name="T11" fmla="*/ 282 h 367"/>
                  <a:gd name="T12" fmla="*/ 226 w 452"/>
                  <a:gd name="T13" fmla="*/ 282 h 367"/>
                  <a:gd name="T14" fmla="*/ 226 w 452"/>
                  <a:gd name="T15" fmla="*/ 339 h 367"/>
                  <a:gd name="T16" fmla="*/ 141 w 452"/>
                  <a:gd name="T17" fmla="*/ 339 h 367"/>
                  <a:gd name="T18" fmla="*/ 141 w 452"/>
                  <a:gd name="T19" fmla="*/ 367 h 367"/>
                  <a:gd name="T20" fmla="*/ 339 w 452"/>
                  <a:gd name="T21" fmla="*/ 367 h 367"/>
                  <a:gd name="T22" fmla="*/ 339 w 452"/>
                  <a:gd name="T23" fmla="*/ 339 h 367"/>
                  <a:gd name="T24" fmla="*/ 254 w 452"/>
                  <a:gd name="T25" fmla="*/ 339 h 367"/>
                  <a:gd name="T26" fmla="*/ 254 w 452"/>
                  <a:gd name="T27" fmla="*/ 282 h 367"/>
                  <a:gd name="T28" fmla="*/ 452 w 452"/>
                  <a:gd name="T29" fmla="*/ 282 h 367"/>
                  <a:gd name="T30" fmla="*/ 452 w 452"/>
                  <a:gd name="T31" fmla="*/ 0 h 367"/>
                  <a:gd name="T32" fmla="*/ 0 w 452"/>
                  <a:gd name="T33" fmla="*/ 0 h 367"/>
                  <a:gd name="T34" fmla="*/ 28 w 452"/>
                  <a:gd name="T35" fmla="*/ 28 h 367"/>
                  <a:gd name="T36" fmla="*/ 113 w 452"/>
                  <a:gd name="T37" fmla="*/ 28 h 367"/>
                  <a:gd name="T38" fmla="*/ 113 w 452"/>
                  <a:gd name="T39" fmla="*/ 57 h 367"/>
                  <a:gd name="T40" fmla="*/ 28 w 452"/>
                  <a:gd name="T41" fmla="*/ 57 h 367"/>
                  <a:gd name="T42" fmla="*/ 28 w 452"/>
                  <a:gd name="T43" fmla="*/ 28 h 367"/>
                  <a:gd name="T44" fmla="*/ 141 w 452"/>
                  <a:gd name="T45" fmla="*/ 28 h 367"/>
                  <a:gd name="T46" fmla="*/ 423 w 452"/>
                  <a:gd name="T47" fmla="*/ 28 h 367"/>
                  <a:gd name="T48" fmla="*/ 423 w 452"/>
                  <a:gd name="T49" fmla="*/ 254 h 367"/>
                  <a:gd name="T50" fmla="*/ 85 w 452"/>
                  <a:gd name="T51" fmla="*/ 254 h 367"/>
                  <a:gd name="T52" fmla="*/ 85 w 452"/>
                  <a:gd name="T53" fmla="*/ 169 h 367"/>
                  <a:gd name="T54" fmla="*/ 141 w 452"/>
                  <a:gd name="T55" fmla="*/ 169 h 367"/>
                  <a:gd name="T56" fmla="*/ 141 w 452"/>
                  <a:gd name="T57" fmla="*/ 28 h 367"/>
                  <a:gd name="T58" fmla="*/ 28 w 452"/>
                  <a:gd name="T59" fmla="*/ 85 h 367"/>
                  <a:gd name="T60" fmla="*/ 56 w 452"/>
                  <a:gd name="T61" fmla="*/ 85 h 367"/>
                  <a:gd name="T62" fmla="*/ 56 w 452"/>
                  <a:gd name="T63" fmla="*/ 113 h 367"/>
                  <a:gd name="T64" fmla="*/ 85 w 452"/>
                  <a:gd name="T65" fmla="*/ 113 h 367"/>
                  <a:gd name="T66" fmla="*/ 85 w 452"/>
                  <a:gd name="T67" fmla="*/ 85 h 367"/>
                  <a:gd name="T68" fmla="*/ 113 w 452"/>
                  <a:gd name="T69" fmla="*/ 85 h 367"/>
                  <a:gd name="T70" fmla="*/ 113 w 452"/>
                  <a:gd name="T71" fmla="*/ 141 h 367"/>
                  <a:gd name="T72" fmla="*/ 28 w 452"/>
                  <a:gd name="T73" fmla="*/ 141 h 367"/>
                  <a:gd name="T74" fmla="*/ 28 w 452"/>
                  <a:gd name="T75" fmla="*/ 85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2" h="367">
                    <a:moveTo>
                      <a:pt x="0" y="0"/>
                    </a:moveTo>
                    <a:lnTo>
                      <a:pt x="0" y="169"/>
                    </a:lnTo>
                    <a:lnTo>
                      <a:pt x="56" y="169"/>
                    </a:lnTo>
                    <a:lnTo>
                      <a:pt x="56" y="367"/>
                    </a:lnTo>
                    <a:lnTo>
                      <a:pt x="85" y="367"/>
                    </a:lnTo>
                    <a:lnTo>
                      <a:pt x="85" y="282"/>
                    </a:lnTo>
                    <a:lnTo>
                      <a:pt x="226" y="282"/>
                    </a:lnTo>
                    <a:lnTo>
                      <a:pt x="226" y="339"/>
                    </a:lnTo>
                    <a:lnTo>
                      <a:pt x="141" y="339"/>
                    </a:lnTo>
                    <a:lnTo>
                      <a:pt x="141" y="367"/>
                    </a:lnTo>
                    <a:lnTo>
                      <a:pt x="339" y="367"/>
                    </a:lnTo>
                    <a:lnTo>
                      <a:pt x="339" y="339"/>
                    </a:lnTo>
                    <a:lnTo>
                      <a:pt x="254" y="339"/>
                    </a:lnTo>
                    <a:lnTo>
                      <a:pt x="254" y="282"/>
                    </a:lnTo>
                    <a:lnTo>
                      <a:pt x="452" y="282"/>
                    </a:lnTo>
                    <a:lnTo>
                      <a:pt x="45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113" y="28"/>
                    </a:lnTo>
                    <a:lnTo>
                      <a:pt x="113" y="57"/>
                    </a:lnTo>
                    <a:lnTo>
                      <a:pt x="28" y="57"/>
                    </a:lnTo>
                    <a:lnTo>
                      <a:pt x="28" y="28"/>
                    </a:lnTo>
                    <a:close/>
                    <a:moveTo>
                      <a:pt x="141" y="28"/>
                    </a:moveTo>
                    <a:lnTo>
                      <a:pt x="423" y="28"/>
                    </a:lnTo>
                    <a:lnTo>
                      <a:pt x="423" y="254"/>
                    </a:lnTo>
                    <a:lnTo>
                      <a:pt x="85" y="254"/>
                    </a:lnTo>
                    <a:lnTo>
                      <a:pt x="85" y="169"/>
                    </a:lnTo>
                    <a:lnTo>
                      <a:pt x="141" y="169"/>
                    </a:lnTo>
                    <a:lnTo>
                      <a:pt x="141" y="28"/>
                    </a:lnTo>
                    <a:close/>
                    <a:moveTo>
                      <a:pt x="28" y="85"/>
                    </a:moveTo>
                    <a:lnTo>
                      <a:pt x="56" y="85"/>
                    </a:lnTo>
                    <a:lnTo>
                      <a:pt x="56" y="113"/>
                    </a:lnTo>
                    <a:lnTo>
                      <a:pt x="85" y="113"/>
                    </a:lnTo>
                    <a:lnTo>
                      <a:pt x="85" y="85"/>
                    </a:lnTo>
                    <a:lnTo>
                      <a:pt x="113" y="85"/>
                    </a:lnTo>
                    <a:lnTo>
                      <a:pt x="113" y="141"/>
                    </a:lnTo>
                    <a:lnTo>
                      <a:pt x="28" y="141"/>
                    </a:lnTo>
                    <a:lnTo>
                      <a:pt x="28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Volume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C907DD6-A47D-AC0A-C071-DB2FECA1948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116625" y="6659957"/>
                <a:ext cx="139700" cy="106363"/>
              </a:xfrm>
              <a:custGeom>
                <a:avLst/>
                <a:gdLst>
                  <a:gd name="T0" fmla="*/ 385 w 445"/>
                  <a:gd name="T1" fmla="*/ 0 h 386"/>
                  <a:gd name="T2" fmla="*/ 363 w 445"/>
                  <a:gd name="T3" fmla="*/ 17 h 386"/>
                  <a:gd name="T4" fmla="*/ 417 w 445"/>
                  <a:gd name="T5" fmla="*/ 193 h 386"/>
                  <a:gd name="T6" fmla="*/ 363 w 445"/>
                  <a:gd name="T7" fmla="*/ 368 h 386"/>
                  <a:gd name="T8" fmla="*/ 385 w 445"/>
                  <a:gd name="T9" fmla="*/ 386 h 386"/>
                  <a:gd name="T10" fmla="*/ 445 w 445"/>
                  <a:gd name="T11" fmla="*/ 193 h 386"/>
                  <a:gd name="T12" fmla="*/ 385 w 445"/>
                  <a:gd name="T13" fmla="*/ 0 h 386"/>
                  <a:gd name="T14" fmla="*/ 169 w 445"/>
                  <a:gd name="T15" fmla="*/ 20 h 386"/>
                  <a:gd name="T16" fmla="*/ 65 w 445"/>
                  <a:gd name="T17" fmla="*/ 107 h 386"/>
                  <a:gd name="T18" fmla="*/ 0 w 445"/>
                  <a:gd name="T19" fmla="*/ 107 h 386"/>
                  <a:gd name="T20" fmla="*/ 0 w 445"/>
                  <a:gd name="T21" fmla="*/ 277 h 386"/>
                  <a:gd name="T22" fmla="*/ 66 w 445"/>
                  <a:gd name="T23" fmla="*/ 277 h 386"/>
                  <a:gd name="T24" fmla="*/ 169 w 445"/>
                  <a:gd name="T25" fmla="*/ 363 h 386"/>
                  <a:gd name="T26" fmla="*/ 169 w 445"/>
                  <a:gd name="T27" fmla="*/ 20 h 386"/>
                  <a:gd name="T28" fmla="*/ 319 w 445"/>
                  <a:gd name="T29" fmla="*/ 55 h 386"/>
                  <a:gd name="T30" fmla="*/ 297 w 445"/>
                  <a:gd name="T31" fmla="*/ 74 h 386"/>
                  <a:gd name="T32" fmla="*/ 332 w 445"/>
                  <a:gd name="T33" fmla="*/ 193 h 386"/>
                  <a:gd name="T34" fmla="*/ 297 w 445"/>
                  <a:gd name="T35" fmla="*/ 313 h 386"/>
                  <a:gd name="T36" fmla="*/ 319 w 445"/>
                  <a:gd name="T37" fmla="*/ 331 h 386"/>
                  <a:gd name="T38" fmla="*/ 360 w 445"/>
                  <a:gd name="T39" fmla="*/ 193 h 386"/>
                  <a:gd name="T40" fmla="*/ 319 w 445"/>
                  <a:gd name="T41" fmla="*/ 55 h 386"/>
                  <a:gd name="T42" fmla="*/ 141 w 445"/>
                  <a:gd name="T43" fmla="*/ 81 h 386"/>
                  <a:gd name="T44" fmla="*/ 141 w 445"/>
                  <a:gd name="T45" fmla="*/ 302 h 386"/>
                  <a:gd name="T46" fmla="*/ 76 w 445"/>
                  <a:gd name="T47" fmla="*/ 248 h 386"/>
                  <a:gd name="T48" fmla="*/ 28 w 445"/>
                  <a:gd name="T49" fmla="*/ 248 h 386"/>
                  <a:gd name="T50" fmla="*/ 28 w 445"/>
                  <a:gd name="T51" fmla="*/ 136 h 386"/>
                  <a:gd name="T52" fmla="*/ 76 w 445"/>
                  <a:gd name="T53" fmla="*/ 136 h 386"/>
                  <a:gd name="T54" fmla="*/ 141 w 445"/>
                  <a:gd name="T55" fmla="*/ 81 h 386"/>
                  <a:gd name="T56" fmla="*/ 254 w 445"/>
                  <a:gd name="T57" fmla="*/ 109 h 386"/>
                  <a:gd name="T58" fmla="*/ 232 w 445"/>
                  <a:gd name="T59" fmla="*/ 128 h 386"/>
                  <a:gd name="T60" fmla="*/ 248 w 445"/>
                  <a:gd name="T61" fmla="*/ 193 h 386"/>
                  <a:gd name="T62" fmla="*/ 232 w 445"/>
                  <a:gd name="T63" fmla="*/ 257 h 386"/>
                  <a:gd name="T64" fmla="*/ 255 w 445"/>
                  <a:gd name="T65" fmla="*/ 277 h 386"/>
                  <a:gd name="T66" fmla="*/ 276 w 445"/>
                  <a:gd name="T67" fmla="*/ 193 h 386"/>
                  <a:gd name="T68" fmla="*/ 254 w 445"/>
                  <a:gd name="T69" fmla="*/ 10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5" h="386">
                    <a:moveTo>
                      <a:pt x="385" y="0"/>
                    </a:moveTo>
                    <a:lnTo>
                      <a:pt x="363" y="17"/>
                    </a:lnTo>
                    <a:cubicBezTo>
                      <a:pt x="397" y="67"/>
                      <a:pt x="417" y="128"/>
                      <a:pt x="417" y="193"/>
                    </a:cubicBezTo>
                    <a:cubicBezTo>
                      <a:pt x="417" y="258"/>
                      <a:pt x="397" y="318"/>
                      <a:pt x="363" y="368"/>
                    </a:cubicBezTo>
                    <a:lnTo>
                      <a:pt x="385" y="386"/>
                    </a:lnTo>
                    <a:cubicBezTo>
                      <a:pt x="423" y="331"/>
                      <a:pt x="445" y="264"/>
                      <a:pt x="445" y="193"/>
                    </a:cubicBezTo>
                    <a:cubicBezTo>
                      <a:pt x="445" y="121"/>
                      <a:pt x="423" y="55"/>
                      <a:pt x="385" y="0"/>
                    </a:cubicBezTo>
                    <a:close/>
                    <a:moveTo>
                      <a:pt x="169" y="20"/>
                    </a:moveTo>
                    <a:cubicBezTo>
                      <a:pt x="135" y="49"/>
                      <a:pt x="100" y="78"/>
                      <a:pt x="65" y="107"/>
                    </a:cubicBezTo>
                    <a:lnTo>
                      <a:pt x="0" y="107"/>
                    </a:lnTo>
                    <a:lnTo>
                      <a:pt x="0" y="277"/>
                    </a:lnTo>
                    <a:lnTo>
                      <a:pt x="66" y="277"/>
                    </a:lnTo>
                    <a:cubicBezTo>
                      <a:pt x="101" y="305"/>
                      <a:pt x="135" y="334"/>
                      <a:pt x="169" y="363"/>
                    </a:cubicBezTo>
                    <a:lnTo>
                      <a:pt x="169" y="20"/>
                    </a:lnTo>
                    <a:close/>
                    <a:moveTo>
                      <a:pt x="319" y="55"/>
                    </a:moveTo>
                    <a:lnTo>
                      <a:pt x="297" y="74"/>
                    </a:lnTo>
                    <a:cubicBezTo>
                      <a:pt x="319" y="109"/>
                      <a:pt x="332" y="149"/>
                      <a:pt x="332" y="193"/>
                    </a:cubicBezTo>
                    <a:cubicBezTo>
                      <a:pt x="332" y="237"/>
                      <a:pt x="319" y="278"/>
                      <a:pt x="297" y="313"/>
                    </a:cubicBezTo>
                    <a:lnTo>
                      <a:pt x="319" y="331"/>
                    </a:lnTo>
                    <a:cubicBezTo>
                      <a:pt x="345" y="291"/>
                      <a:pt x="360" y="244"/>
                      <a:pt x="360" y="193"/>
                    </a:cubicBezTo>
                    <a:cubicBezTo>
                      <a:pt x="360" y="142"/>
                      <a:pt x="345" y="95"/>
                      <a:pt x="319" y="55"/>
                    </a:cubicBezTo>
                    <a:close/>
                    <a:moveTo>
                      <a:pt x="141" y="81"/>
                    </a:moveTo>
                    <a:lnTo>
                      <a:pt x="141" y="302"/>
                    </a:lnTo>
                    <a:cubicBezTo>
                      <a:pt x="119" y="284"/>
                      <a:pt x="98" y="266"/>
                      <a:pt x="76" y="248"/>
                    </a:cubicBezTo>
                    <a:lnTo>
                      <a:pt x="28" y="248"/>
                    </a:lnTo>
                    <a:lnTo>
                      <a:pt x="28" y="136"/>
                    </a:lnTo>
                    <a:lnTo>
                      <a:pt x="76" y="136"/>
                    </a:lnTo>
                    <a:cubicBezTo>
                      <a:pt x="98" y="116"/>
                      <a:pt x="122" y="97"/>
                      <a:pt x="141" y="81"/>
                    </a:cubicBezTo>
                    <a:close/>
                    <a:moveTo>
                      <a:pt x="254" y="109"/>
                    </a:moveTo>
                    <a:lnTo>
                      <a:pt x="232" y="128"/>
                    </a:lnTo>
                    <a:cubicBezTo>
                      <a:pt x="242" y="148"/>
                      <a:pt x="248" y="170"/>
                      <a:pt x="248" y="193"/>
                    </a:cubicBezTo>
                    <a:cubicBezTo>
                      <a:pt x="248" y="216"/>
                      <a:pt x="242" y="238"/>
                      <a:pt x="232" y="257"/>
                    </a:cubicBezTo>
                    <a:lnTo>
                      <a:pt x="255" y="277"/>
                    </a:lnTo>
                    <a:cubicBezTo>
                      <a:pt x="269" y="252"/>
                      <a:pt x="276" y="223"/>
                      <a:pt x="276" y="193"/>
                    </a:cubicBezTo>
                    <a:cubicBezTo>
                      <a:pt x="276" y="162"/>
                      <a:pt x="268" y="134"/>
                      <a:pt x="254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Notifications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54BBAF1-F668-461D-7618-5DDF892A4DD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8322392" y="6648248"/>
                <a:ext cx="137519" cy="129779"/>
              </a:xfrm>
              <a:custGeom>
                <a:avLst/>
                <a:gdLst>
                  <a:gd name="T0" fmla="*/ 0 w 452"/>
                  <a:gd name="T1" fmla="*/ 0 h 461"/>
                  <a:gd name="T2" fmla="*/ 0 w 452"/>
                  <a:gd name="T3" fmla="*/ 14 h 461"/>
                  <a:gd name="T4" fmla="*/ 0 w 452"/>
                  <a:gd name="T5" fmla="*/ 353 h 461"/>
                  <a:gd name="T6" fmla="*/ 0 w 452"/>
                  <a:gd name="T7" fmla="*/ 367 h 461"/>
                  <a:gd name="T8" fmla="*/ 14 w 452"/>
                  <a:gd name="T9" fmla="*/ 367 h 461"/>
                  <a:gd name="T10" fmla="*/ 141 w 452"/>
                  <a:gd name="T11" fmla="*/ 367 h 461"/>
                  <a:gd name="T12" fmla="*/ 215 w 452"/>
                  <a:gd name="T13" fmla="*/ 450 h 461"/>
                  <a:gd name="T14" fmla="*/ 226 w 452"/>
                  <a:gd name="T15" fmla="*/ 461 h 461"/>
                  <a:gd name="T16" fmla="*/ 236 w 452"/>
                  <a:gd name="T17" fmla="*/ 450 h 461"/>
                  <a:gd name="T18" fmla="*/ 310 w 452"/>
                  <a:gd name="T19" fmla="*/ 367 h 461"/>
                  <a:gd name="T20" fmla="*/ 437 w 452"/>
                  <a:gd name="T21" fmla="*/ 367 h 461"/>
                  <a:gd name="T22" fmla="*/ 452 w 452"/>
                  <a:gd name="T23" fmla="*/ 367 h 461"/>
                  <a:gd name="T24" fmla="*/ 452 w 452"/>
                  <a:gd name="T25" fmla="*/ 353 h 461"/>
                  <a:gd name="T26" fmla="*/ 452 w 452"/>
                  <a:gd name="T27" fmla="*/ 14 h 461"/>
                  <a:gd name="T28" fmla="*/ 452 w 452"/>
                  <a:gd name="T29" fmla="*/ 0 h 461"/>
                  <a:gd name="T30" fmla="*/ 437 w 452"/>
                  <a:gd name="T31" fmla="*/ 0 h 461"/>
                  <a:gd name="T32" fmla="*/ 14 w 452"/>
                  <a:gd name="T33" fmla="*/ 0 h 461"/>
                  <a:gd name="T34" fmla="*/ 0 w 452"/>
                  <a:gd name="T35" fmla="*/ 0 h 461"/>
                  <a:gd name="T36" fmla="*/ 28 w 452"/>
                  <a:gd name="T37" fmla="*/ 28 h 461"/>
                  <a:gd name="T38" fmla="*/ 423 w 452"/>
                  <a:gd name="T39" fmla="*/ 28 h 461"/>
                  <a:gd name="T40" fmla="*/ 423 w 452"/>
                  <a:gd name="T41" fmla="*/ 338 h 461"/>
                  <a:gd name="T42" fmla="*/ 304 w 452"/>
                  <a:gd name="T43" fmla="*/ 338 h 461"/>
                  <a:gd name="T44" fmla="*/ 298 w 452"/>
                  <a:gd name="T45" fmla="*/ 338 h 461"/>
                  <a:gd name="T46" fmla="*/ 294 w 452"/>
                  <a:gd name="T47" fmla="*/ 343 h 461"/>
                  <a:gd name="T48" fmla="*/ 226 w 452"/>
                  <a:gd name="T49" fmla="*/ 419 h 461"/>
                  <a:gd name="T50" fmla="*/ 158 w 452"/>
                  <a:gd name="T51" fmla="*/ 343 h 461"/>
                  <a:gd name="T52" fmla="*/ 153 w 452"/>
                  <a:gd name="T53" fmla="*/ 338 h 461"/>
                  <a:gd name="T54" fmla="*/ 147 w 452"/>
                  <a:gd name="T55" fmla="*/ 338 h 461"/>
                  <a:gd name="T56" fmla="*/ 28 w 452"/>
                  <a:gd name="T57" fmla="*/ 338 h 461"/>
                  <a:gd name="T58" fmla="*/ 28 w 452"/>
                  <a:gd name="T59" fmla="*/ 28 h 461"/>
                  <a:gd name="T60" fmla="*/ 85 w 452"/>
                  <a:gd name="T61" fmla="*/ 84 h 461"/>
                  <a:gd name="T62" fmla="*/ 85 w 452"/>
                  <a:gd name="T63" fmla="*/ 113 h 461"/>
                  <a:gd name="T64" fmla="*/ 367 w 452"/>
                  <a:gd name="T65" fmla="*/ 113 h 461"/>
                  <a:gd name="T66" fmla="*/ 367 w 452"/>
                  <a:gd name="T67" fmla="*/ 84 h 461"/>
                  <a:gd name="T68" fmla="*/ 85 w 452"/>
                  <a:gd name="T69" fmla="*/ 84 h 461"/>
                  <a:gd name="T70" fmla="*/ 85 w 452"/>
                  <a:gd name="T71" fmla="*/ 169 h 461"/>
                  <a:gd name="T72" fmla="*/ 85 w 452"/>
                  <a:gd name="T73" fmla="*/ 197 h 461"/>
                  <a:gd name="T74" fmla="*/ 367 w 452"/>
                  <a:gd name="T75" fmla="*/ 197 h 461"/>
                  <a:gd name="T76" fmla="*/ 367 w 452"/>
                  <a:gd name="T77" fmla="*/ 169 h 461"/>
                  <a:gd name="T78" fmla="*/ 85 w 452"/>
                  <a:gd name="T79" fmla="*/ 169 h 461"/>
                  <a:gd name="T80" fmla="*/ 85 w 452"/>
                  <a:gd name="T81" fmla="*/ 254 h 461"/>
                  <a:gd name="T82" fmla="*/ 85 w 452"/>
                  <a:gd name="T83" fmla="*/ 282 h 461"/>
                  <a:gd name="T84" fmla="*/ 254 w 452"/>
                  <a:gd name="T85" fmla="*/ 282 h 461"/>
                  <a:gd name="T86" fmla="*/ 254 w 452"/>
                  <a:gd name="T87" fmla="*/ 254 h 461"/>
                  <a:gd name="T88" fmla="*/ 85 w 452"/>
                  <a:gd name="T89" fmla="*/ 254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52" h="461">
                    <a:moveTo>
                      <a:pt x="0" y="0"/>
                    </a:moveTo>
                    <a:lnTo>
                      <a:pt x="0" y="14"/>
                    </a:lnTo>
                    <a:lnTo>
                      <a:pt x="0" y="353"/>
                    </a:lnTo>
                    <a:lnTo>
                      <a:pt x="0" y="367"/>
                    </a:lnTo>
                    <a:lnTo>
                      <a:pt x="14" y="367"/>
                    </a:lnTo>
                    <a:lnTo>
                      <a:pt x="141" y="367"/>
                    </a:lnTo>
                    <a:lnTo>
                      <a:pt x="215" y="450"/>
                    </a:lnTo>
                    <a:lnTo>
                      <a:pt x="226" y="461"/>
                    </a:lnTo>
                    <a:lnTo>
                      <a:pt x="236" y="450"/>
                    </a:lnTo>
                    <a:lnTo>
                      <a:pt x="310" y="367"/>
                    </a:lnTo>
                    <a:lnTo>
                      <a:pt x="437" y="367"/>
                    </a:lnTo>
                    <a:lnTo>
                      <a:pt x="452" y="367"/>
                    </a:lnTo>
                    <a:lnTo>
                      <a:pt x="452" y="353"/>
                    </a:lnTo>
                    <a:lnTo>
                      <a:pt x="452" y="14"/>
                    </a:lnTo>
                    <a:lnTo>
                      <a:pt x="452" y="0"/>
                    </a:lnTo>
                    <a:lnTo>
                      <a:pt x="437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423" y="28"/>
                    </a:lnTo>
                    <a:lnTo>
                      <a:pt x="423" y="338"/>
                    </a:lnTo>
                    <a:lnTo>
                      <a:pt x="304" y="338"/>
                    </a:lnTo>
                    <a:lnTo>
                      <a:pt x="298" y="338"/>
                    </a:lnTo>
                    <a:lnTo>
                      <a:pt x="294" y="343"/>
                    </a:lnTo>
                    <a:lnTo>
                      <a:pt x="226" y="419"/>
                    </a:lnTo>
                    <a:lnTo>
                      <a:pt x="158" y="343"/>
                    </a:lnTo>
                    <a:lnTo>
                      <a:pt x="153" y="338"/>
                    </a:lnTo>
                    <a:lnTo>
                      <a:pt x="147" y="338"/>
                    </a:lnTo>
                    <a:lnTo>
                      <a:pt x="28" y="338"/>
                    </a:lnTo>
                    <a:lnTo>
                      <a:pt x="28" y="28"/>
                    </a:lnTo>
                    <a:close/>
                    <a:moveTo>
                      <a:pt x="85" y="84"/>
                    </a:moveTo>
                    <a:lnTo>
                      <a:pt x="85" y="113"/>
                    </a:lnTo>
                    <a:lnTo>
                      <a:pt x="367" y="113"/>
                    </a:lnTo>
                    <a:lnTo>
                      <a:pt x="367" y="84"/>
                    </a:lnTo>
                    <a:lnTo>
                      <a:pt x="85" y="84"/>
                    </a:lnTo>
                    <a:close/>
                    <a:moveTo>
                      <a:pt x="85" y="169"/>
                    </a:moveTo>
                    <a:lnTo>
                      <a:pt x="85" y="197"/>
                    </a:lnTo>
                    <a:lnTo>
                      <a:pt x="367" y="197"/>
                    </a:lnTo>
                    <a:lnTo>
                      <a:pt x="367" y="169"/>
                    </a:lnTo>
                    <a:lnTo>
                      <a:pt x="85" y="169"/>
                    </a:lnTo>
                    <a:close/>
                    <a:moveTo>
                      <a:pt x="85" y="254"/>
                    </a:moveTo>
                    <a:lnTo>
                      <a:pt x="85" y="282"/>
                    </a:lnTo>
                    <a:lnTo>
                      <a:pt x="254" y="282"/>
                    </a:lnTo>
                    <a:lnTo>
                      <a:pt x="254" y="254"/>
                    </a:lnTo>
                    <a:lnTo>
                      <a:pt x="85" y="2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8" name="Line" descr="&lt;SmartSettings&gt;&lt;SmartResize anchorLeft=&quot;Non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6D030E0B-0194-4307-8ED7-F89903D70477}"/>
                  </a:ext>
                </a:extLst>
              </p:cNvPr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9109076" y="6572250"/>
                <a:ext cx="0" cy="285750"/>
              </a:xfrm>
              <a:prstGeom prst="line">
                <a:avLst/>
              </a:prstGeom>
              <a:noFill/>
              <a:ln w="9525" cap="flat" cmpd="sng" algn="ctr">
                <a:solidFill>
                  <a:srgbClr val="999999"/>
                </a:solidFill>
                <a:prstDash val="solid"/>
              </a:ln>
              <a:effectLst/>
            </p:spPr>
          </p:cxnSp>
        </p:grpSp>
      </p:grpSp>
      <p:sp>
        <p:nvSpPr>
          <p:cNvPr id="43" name="Nav Pane Background">
            <a:extLst>
              <a:ext uri="{FF2B5EF4-FFF2-40B4-BE49-F238E27FC236}">
                <a16:creationId xmlns:a16="http://schemas.microsoft.com/office/drawing/2014/main" id="{71E0C7FE-6C33-849D-6356-7A893BC64584}"/>
              </a:ext>
            </a:extLst>
          </p:cNvPr>
          <p:cNvSpPr>
            <a:spLocks/>
          </p:cNvSpPr>
          <p:nvPr/>
        </p:nvSpPr>
        <p:spPr>
          <a:xfrm>
            <a:off x="807344" y="1737281"/>
            <a:ext cx="8296500" cy="4393892"/>
          </a:xfrm>
          <a:prstGeom prst="rect">
            <a:avLst/>
          </a:prstGeom>
          <a:solidFill>
            <a:srgbClr val="1A203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BC3F5F-C2A6-8C17-A67E-C4175F6D5F3C}"/>
              </a:ext>
            </a:extLst>
          </p:cNvPr>
          <p:cNvGrpSpPr/>
          <p:nvPr/>
        </p:nvGrpSpPr>
        <p:grpSpPr>
          <a:xfrm>
            <a:off x="8927062" y="2304892"/>
            <a:ext cx="116127" cy="3736945"/>
            <a:chOff x="6864421" y="4784833"/>
            <a:chExt cx="90006" cy="273302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664F0BB-792C-2E31-55FE-8E97848B77B9}"/>
                </a:ext>
              </a:extLst>
            </p:cNvPr>
            <p:cNvSpPr/>
            <p:nvPr/>
          </p:nvSpPr>
          <p:spPr>
            <a:xfrm>
              <a:off x="6864421" y="4784833"/>
              <a:ext cx="90006" cy="27330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 kern="0" dirty="0">
                <a:solidFill>
                  <a:prstClr val="white"/>
                </a:solidFill>
                <a:latin typeface="Arial" pitchFamily="34" charset="0"/>
                <a:ea typeface="HY견고딕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246097E-748D-7F22-49A1-7351FAFC1B74}"/>
                </a:ext>
              </a:extLst>
            </p:cNvPr>
            <p:cNvSpPr/>
            <p:nvPr/>
          </p:nvSpPr>
          <p:spPr>
            <a:xfrm>
              <a:off x="6873424" y="6377981"/>
              <a:ext cx="72000" cy="21060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 kern="0" dirty="0">
                <a:solidFill>
                  <a:prstClr val="white"/>
                </a:solidFill>
                <a:latin typeface="Arial" pitchFamily="34" charset="0"/>
                <a:ea typeface="HY견고딕" pitchFamily="18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418205-FED3-12A6-1036-13D2500D218D}"/>
              </a:ext>
            </a:extLst>
          </p:cNvPr>
          <p:cNvSpPr/>
          <p:nvPr/>
        </p:nvSpPr>
        <p:spPr>
          <a:xfrm>
            <a:off x="870060" y="1838292"/>
            <a:ext cx="5553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몰입형 사이버 모의훈련을 위한 </a:t>
            </a:r>
            <a:r>
              <a:rPr lang="en-US" altLang="ko-KR" sz="1000" b="1" dirty="0">
                <a:solidFill>
                  <a:schemeClr val="bg1"/>
                </a:solidFill>
              </a:rPr>
              <a:t>AI </a:t>
            </a:r>
            <a:r>
              <a:rPr lang="ko-KR" altLang="en-US" sz="1000" b="1" dirty="0">
                <a:solidFill>
                  <a:schemeClr val="bg1"/>
                </a:solidFill>
              </a:rPr>
              <a:t>기반 온라인 사이버 레인지 학습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64598F-AFC5-EF97-49E4-5B01F36AD600}"/>
              </a:ext>
            </a:extLst>
          </p:cNvPr>
          <p:cNvSpPr/>
          <p:nvPr/>
        </p:nvSpPr>
        <p:spPr>
          <a:xfrm>
            <a:off x="1114690" y="2156372"/>
            <a:ext cx="1208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캠페인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0B55677-97E6-1885-EC42-61F6B26508F8}"/>
              </a:ext>
            </a:extLst>
          </p:cNvPr>
          <p:cNvGrpSpPr/>
          <p:nvPr/>
        </p:nvGrpSpPr>
        <p:grpSpPr>
          <a:xfrm>
            <a:off x="7832708" y="1895173"/>
            <a:ext cx="1091673" cy="254794"/>
            <a:chOff x="6016218" y="4485177"/>
            <a:chExt cx="846121" cy="186344"/>
          </a:xfrm>
        </p:grpSpPr>
        <p:sp>
          <p:nvSpPr>
            <p:cNvPr id="63" name="Settings">
              <a:extLst>
                <a:ext uri="{FF2B5EF4-FFF2-40B4-BE49-F238E27FC236}">
                  <a16:creationId xmlns:a16="http://schemas.microsoft.com/office/drawing/2014/main" id="{F2C23023-F6D7-D405-B940-42999EEFC8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16218" y="4502502"/>
              <a:ext cx="151912" cy="151912"/>
            </a:xfrm>
            <a:custGeom>
              <a:avLst/>
              <a:gdLst>
                <a:gd name="T0" fmla="*/ 265 w 666"/>
                <a:gd name="T1" fmla="*/ 98 h 667"/>
                <a:gd name="T2" fmla="*/ 134 w 666"/>
                <a:gd name="T3" fmla="*/ 61 h 667"/>
                <a:gd name="T4" fmla="*/ 118 w 666"/>
                <a:gd name="T5" fmla="*/ 215 h 667"/>
                <a:gd name="T6" fmla="*/ 0 w 666"/>
                <a:gd name="T7" fmla="*/ 281 h 667"/>
                <a:gd name="T8" fmla="*/ 97 w 666"/>
                <a:gd name="T9" fmla="*/ 401 h 667"/>
                <a:gd name="T10" fmla="*/ 60 w 666"/>
                <a:gd name="T11" fmla="*/ 532 h 667"/>
                <a:gd name="T12" fmla="*/ 215 w 666"/>
                <a:gd name="T13" fmla="*/ 548 h 667"/>
                <a:gd name="T14" fmla="*/ 281 w 666"/>
                <a:gd name="T15" fmla="*/ 667 h 667"/>
                <a:gd name="T16" fmla="*/ 401 w 666"/>
                <a:gd name="T17" fmla="*/ 568 h 667"/>
                <a:gd name="T18" fmla="*/ 533 w 666"/>
                <a:gd name="T19" fmla="*/ 605 h 667"/>
                <a:gd name="T20" fmla="*/ 547 w 666"/>
                <a:gd name="T21" fmla="*/ 451 h 667"/>
                <a:gd name="T22" fmla="*/ 666 w 666"/>
                <a:gd name="T23" fmla="*/ 384 h 667"/>
                <a:gd name="T24" fmla="*/ 666 w 666"/>
                <a:gd name="T25" fmla="*/ 281 h 667"/>
                <a:gd name="T26" fmla="*/ 547 w 666"/>
                <a:gd name="T27" fmla="*/ 216 h 667"/>
                <a:gd name="T28" fmla="*/ 532 w 666"/>
                <a:gd name="T29" fmla="*/ 61 h 667"/>
                <a:gd name="T30" fmla="*/ 401 w 666"/>
                <a:gd name="T31" fmla="*/ 99 h 667"/>
                <a:gd name="T32" fmla="*/ 281 w 666"/>
                <a:gd name="T33" fmla="*/ 0 h 667"/>
                <a:gd name="T34" fmla="*/ 361 w 666"/>
                <a:gd name="T35" fmla="*/ 27 h 667"/>
                <a:gd name="T36" fmla="*/ 453 w 666"/>
                <a:gd name="T37" fmla="*/ 150 h 667"/>
                <a:gd name="T38" fmla="*/ 570 w 666"/>
                <a:gd name="T39" fmla="*/ 136 h 667"/>
                <a:gd name="T40" fmla="*/ 547 w 666"/>
                <a:gd name="T41" fmla="*/ 289 h 667"/>
                <a:gd name="T42" fmla="*/ 640 w 666"/>
                <a:gd name="T43" fmla="*/ 361 h 667"/>
                <a:gd name="T44" fmla="*/ 516 w 666"/>
                <a:gd name="T45" fmla="*/ 453 h 667"/>
                <a:gd name="T46" fmla="*/ 530 w 666"/>
                <a:gd name="T47" fmla="*/ 570 h 667"/>
                <a:gd name="T48" fmla="*/ 377 w 666"/>
                <a:gd name="T49" fmla="*/ 548 h 667"/>
                <a:gd name="T50" fmla="*/ 304 w 666"/>
                <a:gd name="T51" fmla="*/ 640 h 667"/>
                <a:gd name="T52" fmla="*/ 212 w 666"/>
                <a:gd name="T53" fmla="*/ 517 h 667"/>
                <a:gd name="T54" fmla="*/ 95 w 666"/>
                <a:gd name="T55" fmla="*/ 529 h 667"/>
                <a:gd name="T56" fmla="*/ 118 w 666"/>
                <a:gd name="T57" fmla="*/ 378 h 667"/>
                <a:gd name="T58" fmla="*/ 26 w 666"/>
                <a:gd name="T59" fmla="*/ 304 h 667"/>
                <a:gd name="T60" fmla="*/ 149 w 666"/>
                <a:gd name="T61" fmla="*/ 213 h 667"/>
                <a:gd name="T62" fmla="*/ 137 w 666"/>
                <a:gd name="T63" fmla="*/ 96 h 667"/>
                <a:gd name="T64" fmla="*/ 289 w 666"/>
                <a:gd name="T65" fmla="*/ 119 h 667"/>
                <a:gd name="T66" fmla="*/ 333 w 666"/>
                <a:gd name="T67" fmla="*/ 213 h 667"/>
                <a:gd name="T68" fmla="*/ 333 w 666"/>
                <a:gd name="T69" fmla="*/ 453 h 667"/>
                <a:gd name="T70" fmla="*/ 333 w 666"/>
                <a:gd name="T71" fmla="*/ 213 h 667"/>
                <a:gd name="T72" fmla="*/ 426 w 666"/>
                <a:gd name="T73" fmla="*/ 333 h 667"/>
                <a:gd name="T74" fmla="*/ 240 w 666"/>
                <a:gd name="T75" fmla="*/ 33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" h="667">
                  <a:moveTo>
                    <a:pt x="281" y="0"/>
                  </a:moveTo>
                  <a:lnTo>
                    <a:pt x="265" y="98"/>
                  </a:lnTo>
                  <a:cubicBezTo>
                    <a:pt x="247" y="103"/>
                    <a:pt x="231" y="110"/>
                    <a:pt x="215" y="119"/>
                  </a:cubicBezTo>
                  <a:lnTo>
                    <a:pt x="134" y="61"/>
                  </a:lnTo>
                  <a:lnTo>
                    <a:pt x="61" y="133"/>
                  </a:lnTo>
                  <a:lnTo>
                    <a:pt x="118" y="215"/>
                  </a:lnTo>
                  <a:cubicBezTo>
                    <a:pt x="110" y="231"/>
                    <a:pt x="103" y="247"/>
                    <a:pt x="98" y="265"/>
                  </a:cubicBezTo>
                  <a:lnTo>
                    <a:pt x="0" y="281"/>
                  </a:lnTo>
                  <a:lnTo>
                    <a:pt x="0" y="384"/>
                  </a:lnTo>
                  <a:lnTo>
                    <a:pt x="97" y="401"/>
                  </a:lnTo>
                  <a:cubicBezTo>
                    <a:pt x="103" y="419"/>
                    <a:pt x="110" y="436"/>
                    <a:pt x="118" y="451"/>
                  </a:cubicBezTo>
                  <a:lnTo>
                    <a:pt x="60" y="532"/>
                  </a:lnTo>
                  <a:lnTo>
                    <a:pt x="133" y="605"/>
                  </a:lnTo>
                  <a:lnTo>
                    <a:pt x="215" y="548"/>
                  </a:lnTo>
                  <a:cubicBezTo>
                    <a:pt x="230" y="556"/>
                    <a:pt x="247" y="563"/>
                    <a:pt x="265" y="568"/>
                  </a:cubicBezTo>
                  <a:lnTo>
                    <a:pt x="281" y="667"/>
                  </a:lnTo>
                  <a:lnTo>
                    <a:pt x="383" y="667"/>
                  </a:lnTo>
                  <a:lnTo>
                    <a:pt x="401" y="568"/>
                  </a:lnTo>
                  <a:cubicBezTo>
                    <a:pt x="418" y="563"/>
                    <a:pt x="435" y="556"/>
                    <a:pt x="451" y="547"/>
                  </a:cubicBezTo>
                  <a:lnTo>
                    <a:pt x="533" y="605"/>
                  </a:lnTo>
                  <a:lnTo>
                    <a:pt x="605" y="532"/>
                  </a:lnTo>
                  <a:lnTo>
                    <a:pt x="547" y="451"/>
                  </a:lnTo>
                  <a:cubicBezTo>
                    <a:pt x="555" y="435"/>
                    <a:pt x="562" y="419"/>
                    <a:pt x="567" y="401"/>
                  </a:cubicBezTo>
                  <a:lnTo>
                    <a:pt x="666" y="384"/>
                  </a:lnTo>
                  <a:lnTo>
                    <a:pt x="666" y="373"/>
                  </a:lnTo>
                  <a:lnTo>
                    <a:pt x="666" y="281"/>
                  </a:lnTo>
                  <a:lnTo>
                    <a:pt x="567" y="265"/>
                  </a:lnTo>
                  <a:cubicBezTo>
                    <a:pt x="562" y="248"/>
                    <a:pt x="555" y="231"/>
                    <a:pt x="547" y="216"/>
                  </a:cubicBezTo>
                  <a:lnTo>
                    <a:pt x="604" y="133"/>
                  </a:lnTo>
                  <a:lnTo>
                    <a:pt x="532" y="61"/>
                  </a:lnTo>
                  <a:lnTo>
                    <a:pt x="450" y="119"/>
                  </a:lnTo>
                  <a:cubicBezTo>
                    <a:pt x="435" y="111"/>
                    <a:pt x="418" y="104"/>
                    <a:pt x="401" y="99"/>
                  </a:cubicBezTo>
                  <a:lnTo>
                    <a:pt x="383" y="0"/>
                  </a:lnTo>
                  <a:lnTo>
                    <a:pt x="281" y="0"/>
                  </a:lnTo>
                  <a:close/>
                  <a:moveTo>
                    <a:pt x="304" y="27"/>
                  </a:moveTo>
                  <a:lnTo>
                    <a:pt x="361" y="27"/>
                  </a:lnTo>
                  <a:lnTo>
                    <a:pt x="377" y="119"/>
                  </a:lnTo>
                  <a:cubicBezTo>
                    <a:pt x="405" y="127"/>
                    <a:pt x="430" y="137"/>
                    <a:pt x="453" y="150"/>
                  </a:cubicBezTo>
                  <a:lnTo>
                    <a:pt x="529" y="96"/>
                  </a:lnTo>
                  <a:lnTo>
                    <a:pt x="570" y="136"/>
                  </a:lnTo>
                  <a:lnTo>
                    <a:pt x="516" y="213"/>
                  </a:lnTo>
                  <a:cubicBezTo>
                    <a:pt x="530" y="239"/>
                    <a:pt x="540" y="263"/>
                    <a:pt x="547" y="289"/>
                  </a:cubicBezTo>
                  <a:lnTo>
                    <a:pt x="640" y="304"/>
                  </a:lnTo>
                  <a:lnTo>
                    <a:pt x="640" y="361"/>
                  </a:lnTo>
                  <a:lnTo>
                    <a:pt x="547" y="378"/>
                  </a:lnTo>
                  <a:cubicBezTo>
                    <a:pt x="539" y="406"/>
                    <a:pt x="529" y="430"/>
                    <a:pt x="516" y="453"/>
                  </a:cubicBezTo>
                  <a:lnTo>
                    <a:pt x="570" y="529"/>
                  </a:lnTo>
                  <a:lnTo>
                    <a:pt x="530" y="570"/>
                  </a:lnTo>
                  <a:lnTo>
                    <a:pt x="453" y="516"/>
                  </a:lnTo>
                  <a:cubicBezTo>
                    <a:pt x="427" y="530"/>
                    <a:pt x="404" y="541"/>
                    <a:pt x="377" y="548"/>
                  </a:cubicBezTo>
                  <a:lnTo>
                    <a:pt x="361" y="640"/>
                  </a:lnTo>
                  <a:lnTo>
                    <a:pt x="304" y="640"/>
                  </a:lnTo>
                  <a:lnTo>
                    <a:pt x="288" y="548"/>
                  </a:lnTo>
                  <a:cubicBezTo>
                    <a:pt x="260" y="540"/>
                    <a:pt x="236" y="530"/>
                    <a:pt x="212" y="517"/>
                  </a:cubicBezTo>
                  <a:lnTo>
                    <a:pt x="136" y="570"/>
                  </a:lnTo>
                  <a:lnTo>
                    <a:pt x="95" y="529"/>
                  </a:lnTo>
                  <a:lnTo>
                    <a:pt x="149" y="454"/>
                  </a:lnTo>
                  <a:cubicBezTo>
                    <a:pt x="135" y="428"/>
                    <a:pt x="124" y="404"/>
                    <a:pt x="118" y="378"/>
                  </a:cubicBezTo>
                  <a:lnTo>
                    <a:pt x="26" y="361"/>
                  </a:lnTo>
                  <a:lnTo>
                    <a:pt x="26" y="304"/>
                  </a:lnTo>
                  <a:lnTo>
                    <a:pt x="118" y="289"/>
                  </a:lnTo>
                  <a:cubicBezTo>
                    <a:pt x="126" y="260"/>
                    <a:pt x="135" y="236"/>
                    <a:pt x="149" y="213"/>
                  </a:cubicBezTo>
                  <a:lnTo>
                    <a:pt x="96" y="136"/>
                  </a:lnTo>
                  <a:lnTo>
                    <a:pt x="137" y="96"/>
                  </a:lnTo>
                  <a:lnTo>
                    <a:pt x="212" y="150"/>
                  </a:lnTo>
                  <a:cubicBezTo>
                    <a:pt x="238" y="136"/>
                    <a:pt x="262" y="125"/>
                    <a:pt x="289" y="119"/>
                  </a:cubicBezTo>
                  <a:lnTo>
                    <a:pt x="304" y="27"/>
                  </a:lnTo>
                  <a:close/>
                  <a:moveTo>
                    <a:pt x="333" y="213"/>
                  </a:moveTo>
                  <a:cubicBezTo>
                    <a:pt x="267" y="213"/>
                    <a:pt x="213" y="267"/>
                    <a:pt x="213" y="333"/>
                  </a:cubicBezTo>
                  <a:cubicBezTo>
                    <a:pt x="213" y="399"/>
                    <a:pt x="267" y="453"/>
                    <a:pt x="333" y="453"/>
                  </a:cubicBezTo>
                  <a:cubicBezTo>
                    <a:pt x="399" y="453"/>
                    <a:pt x="453" y="399"/>
                    <a:pt x="453" y="333"/>
                  </a:cubicBezTo>
                  <a:cubicBezTo>
                    <a:pt x="453" y="267"/>
                    <a:pt x="399" y="213"/>
                    <a:pt x="333" y="213"/>
                  </a:cubicBezTo>
                  <a:close/>
                  <a:moveTo>
                    <a:pt x="333" y="240"/>
                  </a:moveTo>
                  <a:cubicBezTo>
                    <a:pt x="385" y="240"/>
                    <a:pt x="426" y="282"/>
                    <a:pt x="426" y="333"/>
                  </a:cubicBezTo>
                  <a:cubicBezTo>
                    <a:pt x="426" y="385"/>
                    <a:pt x="385" y="427"/>
                    <a:pt x="333" y="427"/>
                  </a:cubicBezTo>
                  <a:cubicBezTo>
                    <a:pt x="281" y="427"/>
                    <a:pt x="240" y="385"/>
                    <a:pt x="240" y="333"/>
                  </a:cubicBezTo>
                  <a:cubicBezTo>
                    <a:pt x="240" y="282"/>
                    <a:pt x="281" y="240"/>
                    <a:pt x="333" y="24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1036CF8-F1D3-0373-8347-21BF96EE0B54}"/>
                </a:ext>
              </a:extLst>
            </p:cNvPr>
            <p:cNvGrpSpPr/>
            <p:nvPr/>
          </p:nvGrpSpPr>
          <p:grpSpPr>
            <a:xfrm>
              <a:off x="6250157" y="4485177"/>
              <a:ext cx="612182" cy="186344"/>
              <a:chOff x="6455037" y="2780296"/>
              <a:chExt cx="652534" cy="198627"/>
            </a:xfrm>
          </p:grpSpPr>
          <p:grpSp>
            <p:nvGrpSpPr>
              <p:cNvPr id="65" name="Profile Picture">
                <a:extLst>
                  <a:ext uri="{FF2B5EF4-FFF2-40B4-BE49-F238E27FC236}">
                    <a16:creationId xmlns:a16="http://schemas.microsoft.com/office/drawing/2014/main" id="{F0BABCE7-2E55-7D8F-5A94-149F825BA4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5037" y="2780296"/>
                <a:ext cx="198627" cy="198627"/>
                <a:chOff x="5459192" y="1847688"/>
                <a:chExt cx="1371600" cy="1371600"/>
              </a:xfrm>
            </p:grpSpPr>
            <p:sp>
              <p:nvSpPr>
                <p:cNvPr id="67" name="Background">
                  <a:extLst>
                    <a:ext uri="{FF2B5EF4-FFF2-40B4-BE49-F238E27FC236}">
                      <a16:creationId xmlns:a16="http://schemas.microsoft.com/office/drawing/2014/main" id="{D0B96026-BD3B-BB24-E729-8F6D39F4A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59192" y="1847688"/>
                  <a:ext cx="1371600" cy="1371600"/>
                </a:xfrm>
                <a:prstGeom prst="ellipse">
                  <a:avLst/>
                </a:prstGeom>
                <a:solidFill>
                  <a:srgbClr val="8F8F8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5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8" name="Profile Icon">
                  <a:extLst>
                    <a:ext uri="{FF2B5EF4-FFF2-40B4-BE49-F238E27FC236}">
                      <a16:creationId xmlns:a16="http://schemas.microsoft.com/office/drawing/2014/main" id="{B4AA7335-DE55-2686-9662-129D6447634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861992" y="2209476"/>
                  <a:ext cx="566000" cy="648024"/>
                </a:xfrm>
                <a:custGeom>
                  <a:avLst/>
                  <a:gdLst>
                    <a:gd name="T0" fmla="*/ 201 w 400"/>
                    <a:gd name="T1" fmla="*/ 0 h 455"/>
                    <a:gd name="T2" fmla="*/ 60 w 400"/>
                    <a:gd name="T3" fmla="*/ 141 h 455"/>
                    <a:gd name="T4" fmla="*/ 138 w 400"/>
                    <a:gd name="T5" fmla="*/ 265 h 455"/>
                    <a:gd name="T6" fmla="*/ 0 w 400"/>
                    <a:gd name="T7" fmla="*/ 455 h 455"/>
                    <a:gd name="T8" fmla="*/ 26 w 400"/>
                    <a:gd name="T9" fmla="*/ 455 h 455"/>
                    <a:gd name="T10" fmla="*/ 201 w 400"/>
                    <a:gd name="T11" fmla="*/ 283 h 455"/>
                    <a:gd name="T12" fmla="*/ 375 w 400"/>
                    <a:gd name="T13" fmla="*/ 455 h 455"/>
                    <a:gd name="T14" fmla="*/ 400 w 400"/>
                    <a:gd name="T15" fmla="*/ 455 h 455"/>
                    <a:gd name="T16" fmla="*/ 263 w 400"/>
                    <a:gd name="T17" fmla="*/ 265 h 455"/>
                    <a:gd name="T18" fmla="*/ 340 w 400"/>
                    <a:gd name="T19" fmla="*/ 141 h 455"/>
                    <a:gd name="T20" fmla="*/ 201 w 400"/>
                    <a:gd name="T21" fmla="*/ 0 h 455"/>
                    <a:gd name="T22" fmla="*/ 201 w 400"/>
                    <a:gd name="T23" fmla="*/ 28 h 455"/>
                    <a:gd name="T24" fmla="*/ 312 w 400"/>
                    <a:gd name="T25" fmla="*/ 141 h 455"/>
                    <a:gd name="T26" fmla="*/ 201 w 400"/>
                    <a:gd name="T27" fmla="*/ 252 h 455"/>
                    <a:gd name="T28" fmla="*/ 88 w 400"/>
                    <a:gd name="T29" fmla="*/ 141 h 455"/>
                    <a:gd name="T30" fmla="*/ 201 w 400"/>
                    <a:gd name="T31" fmla="*/ 28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00" h="455">
                      <a:moveTo>
                        <a:pt x="201" y="0"/>
                      </a:moveTo>
                      <a:cubicBezTo>
                        <a:pt x="124" y="0"/>
                        <a:pt x="60" y="64"/>
                        <a:pt x="60" y="141"/>
                      </a:cubicBezTo>
                      <a:cubicBezTo>
                        <a:pt x="60" y="196"/>
                        <a:pt x="92" y="243"/>
                        <a:pt x="138" y="265"/>
                      </a:cubicBezTo>
                      <a:cubicBezTo>
                        <a:pt x="63" y="292"/>
                        <a:pt x="8" y="366"/>
                        <a:pt x="0" y="455"/>
                      </a:cubicBezTo>
                      <a:lnTo>
                        <a:pt x="26" y="455"/>
                      </a:lnTo>
                      <a:cubicBezTo>
                        <a:pt x="35" y="359"/>
                        <a:pt x="111" y="283"/>
                        <a:pt x="201" y="283"/>
                      </a:cubicBezTo>
                      <a:cubicBezTo>
                        <a:pt x="292" y="283"/>
                        <a:pt x="365" y="359"/>
                        <a:pt x="375" y="455"/>
                      </a:cubicBezTo>
                      <a:lnTo>
                        <a:pt x="400" y="455"/>
                      </a:lnTo>
                      <a:cubicBezTo>
                        <a:pt x="393" y="366"/>
                        <a:pt x="338" y="292"/>
                        <a:pt x="263" y="265"/>
                      </a:cubicBezTo>
                      <a:cubicBezTo>
                        <a:pt x="309" y="243"/>
                        <a:pt x="340" y="196"/>
                        <a:pt x="340" y="141"/>
                      </a:cubicBezTo>
                      <a:cubicBezTo>
                        <a:pt x="340" y="64"/>
                        <a:pt x="278" y="0"/>
                        <a:pt x="201" y="0"/>
                      </a:cubicBezTo>
                      <a:close/>
                      <a:moveTo>
                        <a:pt x="201" y="28"/>
                      </a:moveTo>
                      <a:cubicBezTo>
                        <a:pt x="263" y="28"/>
                        <a:pt x="312" y="79"/>
                        <a:pt x="312" y="141"/>
                      </a:cubicBezTo>
                      <a:cubicBezTo>
                        <a:pt x="312" y="203"/>
                        <a:pt x="263" y="252"/>
                        <a:pt x="201" y="252"/>
                      </a:cubicBezTo>
                      <a:cubicBezTo>
                        <a:pt x="139" y="252"/>
                        <a:pt x="88" y="203"/>
                        <a:pt x="88" y="141"/>
                      </a:cubicBezTo>
                      <a:cubicBezTo>
                        <a:pt x="88" y="79"/>
                        <a:pt x="139" y="28"/>
                        <a:pt x="201" y="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85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6" name="Body">
                <a:extLst>
                  <a:ext uri="{FF2B5EF4-FFF2-40B4-BE49-F238E27FC236}">
                    <a16:creationId xmlns:a16="http://schemas.microsoft.com/office/drawing/2014/main" id="{5D5A7730-0337-AC94-C800-F98F307768CC}"/>
                  </a:ext>
                </a:extLst>
              </p:cNvPr>
              <p:cNvSpPr txBox="1"/>
              <p:nvPr/>
            </p:nvSpPr>
            <p:spPr>
              <a:xfrm>
                <a:off x="6711596" y="2814207"/>
                <a:ext cx="395975" cy="101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:r>
                  <a:rPr lang="en-US" altLang="ko-KR" sz="85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O </a:t>
                </a:r>
                <a:r>
                  <a:rPr lang="en-US" altLang="ko-KR" sz="85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O</a:t>
                </a:r>
                <a:r>
                  <a:rPr lang="en-US" altLang="ko-KR" sz="85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en-US" altLang="ko-KR" sz="850" dirty="0" err="1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O</a:t>
                </a:r>
                <a:r>
                  <a:rPr lang="en-US" altLang="ko-KR" sz="85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 </a:t>
                </a:r>
                <a:r>
                  <a:rPr lang="ko-KR" altLang="en-US" sz="850" dirty="0">
                    <a:solidFill>
                      <a:schemeClr val="bg1"/>
                    </a:solidFill>
                    <a:latin typeface="KoPub돋움체_Pro Bold" panose="00000800000000000000" pitchFamily="50" charset="-127"/>
                    <a:ea typeface="KoPub돋움체_Pro Bold" panose="00000800000000000000" pitchFamily="50" charset="-127"/>
                    <a:cs typeface="Segoe UI" panose="020B0502040204020203" pitchFamily="34" charset="0"/>
                  </a:rPr>
                  <a:t>님</a:t>
                </a:r>
                <a:endParaRPr lang="en-US" sz="850" dirty="0">
                  <a:solidFill>
                    <a:schemeClr val="bg1"/>
                  </a:solidFill>
                  <a:latin typeface="KoPub돋움체_Pro Bold" panose="00000800000000000000" pitchFamily="50" charset="-127"/>
                  <a:ea typeface="KoPub돋움체_Pro Bold" panose="00000800000000000000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graphicFrame>
        <p:nvGraphicFramePr>
          <p:cNvPr id="94" name="표 5">
            <a:extLst>
              <a:ext uri="{FF2B5EF4-FFF2-40B4-BE49-F238E27FC236}">
                <a16:creationId xmlns:a16="http://schemas.microsoft.com/office/drawing/2014/main" id="{B36943AB-C2E6-03DA-E851-11846386B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28534"/>
              </p:ext>
            </p:extLst>
          </p:nvPr>
        </p:nvGraphicFramePr>
        <p:xfrm>
          <a:off x="1337256" y="2885830"/>
          <a:ext cx="5553664" cy="1973020"/>
        </p:xfrm>
        <a:graphic>
          <a:graphicData uri="http://schemas.openxmlformats.org/drawingml/2006/table">
            <a:tbl>
              <a:tblPr firstRow="1" bandRow="1"/>
              <a:tblGrid>
                <a:gridCol w="982128">
                  <a:extLst>
                    <a:ext uri="{9D8B030D-6E8A-4147-A177-3AD203B41FA5}">
                      <a16:colId xmlns:a16="http://schemas.microsoft.com/office/drawing/2014/main" val="391034391"/>
                    </a:ext>
                  </a:extLst>
                </a:gridCol>
                <a:gridCol w="982128">
                  <a:extLst>
                    <a:ext uri="{9D8B030D-6E8A-4147-A177-3AD203B41FA5}">
                      <a16:colId xmlns:a16="http://schemas.microsoft.com/office/drawing/2014/main" val="4143134855"/>
                    </a:ext>
                  </a:extLst>
                </a:gridCol>
                <a:gridCol w="887612">
                  <a:extLst>
                    <a:ext uri="{9D8B030D-6E8A-4147-A177-3AD203B41FA5}">
                      <a16:colId xmlns:a16="http://schemas.microsoft.com/office/drawing/2014/main" val="3996374915"/>
                    </a:ext>
                  </a:extLst>
                </a:gridCol>
                <a:gridCol w="887612">
                  <a:extLst>
                    <a:ext uri="{9D8B030D-6E8A-4147-A177-3AD203B41FA5}">
                      <a16:colId xmlns:a16="http://schemas.microsoft.com/office/drawing/2014/main" val="1957619140"/>
                    </a:ext>
                  </a:extLst>
                </a:gridCol>
                <a:gridCol w="1096303">
                  <a:extLst>
                    <a:ext uri="{9D8B030D-6E8A-4147-A177-3AD203B41FA5}">
                      <a16:colId xmlns:a16="http://schemas.microsoft.com/office/drawing/2014/main" val="3206184301"/>
                    </a:ext>
                  </a:extLst>
                </a:gridCol>
                <a:gridCol w="717881">
                  <a:extLst>
                    <a:ext uri="{9D8B030D-6E8A-4147-A177-3AD203B41FA5}">
                      <a16:colId xmlns:a16="http://schemas.microsoft.com/office/drawing/2014/main" val="2884018098"/>
                    </a:ext>
                  </a:extLst>
                </a:gridCol>
              </a:tblGrid>
              <a:tr h="1973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33821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67643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01465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35286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669108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02929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736751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270573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시나리오 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33821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067643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01465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135286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669108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202929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736751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270573" algn="l" defTabSz="1067643" rtl="0" eaLnBrk="1" latinLnBrk="1" hangingPunct="1">
                        <a:defRPr sz="21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관련 시나리오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상성일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수정일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992395"/>
                  </a:ext>
                </a:extLst>
              </a:tr>
              <a:tr h="197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Light" panose="00000300000000000000" pitchFamily="50" charset="-127"/>
                          <a:ea typeface="KoPub돋움체_Pro Light" panose="00000300000000000000" pitchFamily="50" charset="-127"/>
                        </a:rPr>
                        <a:t>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10009"/>
                  </a:ext>
                </a:extLst>
              </a:tr>
              <a:tr h="197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Light" panose="00000300000000000000" pitchFamily="50" charset="-127"/>
                          <a:ea typeface="KoPub돋움체_Pro Light" panose="00000300000000000000" pitchFamily="50" charset="-127"/>
                        </a:rPr>
                        <a:t>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760633"/>
                  </a:ext>
                </a:extLst>
              </a:tr>
              <a:tr h="197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Light" panose="00000300000000000000" pitchFamily="50" charset="-127"/>
                          <a:ea typeface="KoPub돋움체_Pro Light" panose="00000300000000000000" pitchFamily="50" charset="-127"/>
                        </a:rPr>
                        <a:t>□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133916"/>
                  </a:ext>
                </a:extLst>
              </a:tr>
              <a:tr h="197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Light" panose="00000300000000000000" pitchFamily="50" charset="-127"/>
                          <a:ea typeface="KoPub돋움체_Pro Light" panose="00000300000000000000" pitchFamily="50" charset="-127"/>
                        </a:rPr>
                        <a:t>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440243"/>
                  </a:ext>
                </a:extLst>
              </a:tr>
              <a:tr h="197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Light" panose="00000300000000000000" pitchFamily="50" charset="-127"/>
                          <a:ea typeface="KoPub돋움체_Pro Light" panose="00000300000000000000" pitchFamily="50" charset="-127"/>
                        </a:rPr>
                        <a:t>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501015"/>
                  </a:ext>
                </a:extLst>
              </a:tr>
              <a:tr h="197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Light" panose="00000300000000000000" pitchFamily="50" charset="-127"/>
                          <a:ea typeface="KoPub돋움체_Pro Light" panose="00000300000000000000" pitchFamily="50" charset="-127"/>
                        </a:rPr>
                        <a:t>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657663"/>
                  </a:ext>
                </a:extLst>
              </a:tr>
              <a:tr h="197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Light" panose="00000300000000000000" pitchFamily="50" charset="-127"/>
                          <a:ea typeface="KoPub돋움체_Pro Light" panose="00000300000000000000" pitchFamily="50" charset="-127"/>
                        </a:rPr>
                        <a:t>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686005"/>
                  </a:ext>
                </a:extLst>
              </a:tr>
              <a:tr h="197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Light" panose="00000300000000000000" pitchFamily="50" charset="-127"/>
                          <a:ea typeface="KoPub돋움체_Pro Light" panose="00000300000000000000" pitchFamily="50" charset="-127"/>
                        </a:rPr>
                        <a:t>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370333"/>
                  </a:ext>
                </a:extLst>
              </a:tr>
              <a:tr h="197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KoPub돋움체_Pro Light" panose="00000300000000000000" pitchFamily="50" charset="-127"/>
                          <a:ea typeface="KoPub돋움체_Pro Light" panose="00000300000000000000" pitchFamily="50" charset="-127"/>
                        </a:rPr>
                        <a:t>□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Light" panose="00000300000000000000" pitchFamily="50" charset="-127"/>
                        <a:ea typeface="KoPub돋움체_Pro Light" panose="00000300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443472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21609B3D-B9D7-48F0-FB0F-6476CE4FA15E}"/>
              </a:ext>
            </a:extLst>
          </p:cNvPr>
          <p:cNvSpPr/>
          <p:nvPr/>
        </p:nvSpPr>
        <p:spPr>
          <a:xfrm>
            <a:off x="1231726" y="2561495"/>
            <a:ext cx="17404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시나리오목록선택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4D9CCF3-7F5F-4284-B93A-EEEC2C3FE984}"/>
              </a:ext>
            </a:extLst>
          </p:cNvPr>
          <p:cNvGrpSpPr/>
          <p:nvPr/>
        </p:nvGrpSpPr>
        <p:grpSpPr>
          <a:xfrm>
            <a:off x="7631375" y="5690110"/>
            <a:ext cx="863791" cy="262143"/>
            <a:chOff x="1625409" y="2989966"/>
            <a:chExt cx="863791" cy="262143"/>
          </a:xfrm>
        </p:grpSpPr>
        <p:sp>
          <p:nvSpPr>
            <p:cNvPr id="98" name="사각형: 잘린 대각선 방향 모서리 97">
              <a:extLst>
                <a:ext uri="{FF2B5EF4-FFF2-40B4-BE49-F238E27FC236}">
                  <a16:creationId xmlns:a16="http://schemas.microsoft.com/office/drawing/2014/main" id="{36D54B88-AA94-D9C2-F46C-95C89ADFAD69}"/>
                </a:ext>
              </a:extLst>
            </p:cNvPr>
            <p:cNvSpPr/>
            <p:nvPr/>
          </p:nvSpPr>
          <p:spPr>
            <a:xfrm>
              <a:off x="1625409" y="2989966"/>
              <a:ext cx="863791" cy="262143"/>
            </a:xfrm>
            <a:prstGeom prst="snip2DiagRect">
              <a:avLst/>
            </a:prstGeom>
            <a:solidFill>
              <a:srgbClr val="3C87B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CA28B7B-3B87-E29F-C1D4-1F41FB1067B7}"/>
                </a:ext>
              </a:extLst>
            </p:cNvPr>
            <p:cNvSpPr/>
            <p:nvPr/>
          </p:nvSpPr>
          <p:spPr>
            <a:xfrm>
              <a:off x="1786007" y="2999971"/>
              <a:ext cx="54940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ko-KR" altLang="en-US" sz="1000" b="1" spc="300" dirty="0">
                  <a:solidFill>
                    <a:schemeClr val="bg1"/>
                  </a:solidFill>
                </a:rPr>
                <a:t>시작</a:t>
              </a:r>
              <a:endParaRPr lang="en-US" altLang="ko-KR" sz="1000" b="1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Nav Pane Background">
            <a:extLst>
              <a:ext uri="{FF2B5EF4-FFF2-40B4-BE49-F238E27FC236}">
                <a16:creationId xmlns:a16="http://schemas.microsoft.com/office/drawing/2014/main" id="{15AD20D7-F451-F060-C69F-CADDA19EF1A8}"/>
              </a:ext>
            </a:extLst>
          </p:cNvPr>
          <p:cNvSpPr>
            <a:spLocks/>
          </p:cNvSpPr>
          <p:nvPr/>
        </p:nvSpPr>
        <p:spPr>
          <a:xfrm>
            <a:off x="7095227" y="2633306"/>
            <a:ext cx="1816216" cy="2271102"/>
          </a:xfrm>
          <a:prstGeom prst="rect">
            <a:avLst/>
          </a:prstGeom>
          <a:solidFill>
            <a:srgbClr val="0B192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09F31E-38AD-9578-BB7C-ECAC674586BD}"/>
              </a:ext>
            </a:extLst>
          </p:cNvPr>
          <p:cNvGrpSpPr/>
          <p:nvPr/>
        </p:nvGrpSpPr>
        <p:grpSpPr>
          <a:xfrm>
            <a:off x="7555734" y="3023029"/>
            <a:ext cx="1298818" cy="215444"/>
            <a:chOff x="7146265" y="3395889"/>
            <a:chExt cx="1298818" cy="21544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E082A35-345C-F349-E62E-CEFDA21CCE8B}"/>
                </a:ext>
              </a:extLst>
            </p:cNvPr>
            <p:cNvSpPr/>
            <p:nvPr/>
          </p:nvSpPr>
          <p:spPr>
            <a:xfrm>
              <a:off x="7146265" y="3453700"/>
              <a:ext cx="102269" cy="1022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BCAC3C-FE37-E1E5-102B-DDB089D4D2B6}"/>
                </a:ext>
              </a:extLst>
            </p:cNvPr>
            <p:cNvSpPr/>
            <p:nvPr/>
          </p:nvSpPr>
          <p:spPr>
            <a:xfrm>
              <a:off x="7238260" y="3395889"/>
              <a:ext cx="120682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민간용</a:t>
              </a: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3E92B1-CB9C-0B60-94D8-B4056CDEB3B5}"/>
              </a:ext>
            </a:extLst>
          </p:cNvPr>
          <p:cNvSpPr/>
          <p:nvPr/>
        </p:nvSpPr>
        <p:spPr>
          <a:xfrm>
            <a:off x="7095227" y="2841460"/>
            <a:ext cx="17404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난이도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4B1FC5-0817-1F98-7389-F95726327AF0}"/>
              </a:ext>
            </a:extLst>
          </p:cNvPr>
          <p:cNvGrpSpPr/>
          <p:nvPr/>
        </p:nvGrpSpPr>
        <p:grpSpPr>
          <a:xfrm>
            <a:off x="7555734" y="3216012"/>
            <a:ext cx="1298818" cy="215444"/>
            <a:chOff x="7146265" y="3395889"/>
            <a:chExt cx="1298818" cy="21544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265F85C-E539-2A72-B6D6-55A2A4602320}"/>
                </a:ext>
              </a:extLst>
            </p:cNvPr>
            <p:cNvSpPr/>
            <p:nvPr/>
          </p:nvSpPr>
          <p:spPr>
            <a:xfrm>
              <a:off x="7146265" y="3453700"/>
              <a:ext cx="102269" cy="1022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564E1C-CE83-2A37-F0FB-90855C65251E}"/>
                </a:ext>
              </a:extLst>
            </p:cNvPr>
            <p:cNvSpPr/>
            <p:nvPr/>
          </p:nvSpPr>
          <p:spPr>
            <a:xfrm>
              <a:off x="7238260" y="3395889"/>
              <a:ext cx="120682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전문가용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1ED482D-BB83-D65F-ECCE-4E4E8E6EBF12}"/>
              </a:ext>
            </a:extLst>
          </p:cNvPr>
          <p:cNvGrpSpPr/>
          <p:nvPr/>
        </p:nvGrpSpPr>
        <p:grpSpPr>
          <a:xfrm>
            <a:off x="7555734" y="3595599"/>
            <a:ext cx="1298818" cy="215444"/>
            <a:chOff x="7146265" y="3395889"/>
            <a:chExt cx="1298818" cy="21544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B35B7EF-3B33-01D5-B073-5BB942887F1E}"/>
                </a:ext>
              </a:extLst>
            </p:cNvPr>
            <p:cNvSpPr/>
            <p:nvPr/>
          </p:nvSpPr>
          <p:spPr>
            <a:xfrm>
              <a:off x="7146265" y="3453700"/>
              <a:ext cx="102269" cy="1022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E618724-20F4-1F09-5FC6-179B8D913555}"/>
                </a:ext>
              </a:extLst>
            </p:cNvPr>
            <p:cNvSpPr/>
            <p:nvPr/>
          </p:nvSpPr>
          <p:spPr>
            <a:xfrm>
              <a:off x="7238260" y="3395889"/>
              <a:ext cx="120682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공격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4991898-A7FE-E52C-3872-DC7F6B06E7AD}"/>
              </a:ext>
            </a:extLst>
          </p:cNvPr>
          <p:cNvSpPr/>
          <p:nvPr/>
        </p:nvSpPr>
        <p:spPr>
          <a:xfrm>
            <a:off x="7095227" y="3414030"/>
            <a:ext cx="17404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유형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CD8BCD5-F5B8-878A-D3D7-2B949AB37016}"/>
              </a:ext>
            </a:extLst>
          </p:cNvPr>
          <p:cNvGrpSpPr/>
          <p:nvPr/>
        </p:nvGrpSpPr>
        <p:grpSpPr>
          <a:xfrm>
            <a:off x="7555734" y="3788582"/>
            <a:ext cx="1298818" cy="215444"/>
            <a:chOff x="7146265" y="3395889"/>
            <a:chExt cx="1298818" cy="215444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42F91F7-FB95-45B4-949F-604240537DE9}"/>
                </a:ext>
              </a:extLst>
            </p:cNvPr>
            <p:cNvSpPr/>
            <p:nvPr/>
          </p:nvSpPr>
          <p:spPr>
            <a:xfrm>
              <a:off x="7146265" y="3453700"/>
              <a:ext cx="102269" cy="1022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7E7BFFD-4F70-E87C-B54A-23651BA6996F}"/>
                </a:ext>
              </a:extLst>
            </p:cNvPr>
            <p:cNvSpPr/>
            <p:nvPr/>
          </p:nvSpPr>
          <p:spPr>
            <a:xfrm>
              <a:off x="7238260" y="3395889"/>
              <a:ext cx="120682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방어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FD0482E-EB6E-31A7-2843-30D764534CD8}"/>
              </a:ext>
            </a:extLst>
          </p:cNvPr>
          <p:cNvGrpSpPr/>
          <p:nvPr/>
        </p:nvGrpSpPr>
        <p:grpSpPr>
          <a:xfrm>
            <a:off x="7555734" y="4182154"/>
            <a:ext cx="1298818" cy="215444"/>
            <a:chOff x="7146265" y="3395889"/>
            <a:chExt cx="1298818" cy="215444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7F4CB03-30A7-CA4E-D49B-53A2B7CA2113}"/>
                </a:ext>
              </a:extLst>
            </p:cNvPr>
            <p:cNvSpPr/>
            <p:nvPr/>
          </p:nvSpPr>
          <p:spPr>
            <a:xfrm>
              <a:off x="7146265" y="3453700"/>
              <a:ext cx="102269" cy="1022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BD45693-597A-5CED-B6F1-EBD6E0FE2CF3}"/>
                </a:ext>
              </a:extLst>
            </p:cNvPr>
            <p:cNvSpPr/>
            <p:nvPr/>
          </p:nvSpPr>
          <p:spPr>
            <a:xfrm>
              <a:off x="7238260" y="3395889"/>
              <a:ext cx="120682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WEB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91263C1-3B61-1E1A-D749-68C06A0D05BA}"/>
              </a:ext>
            </a:extLst>
          </p:cNvPr>
          <p:cNvSpPr/>
          <p:nvPr/>
        </p:nvSpPr>
        <p:spPr>
          <a:xfrm>
            <a:off x="7095227" y="4000585"/>
            <a:ext cx="17404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주제별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96E7D7A-2BF6-415D-C673-D1F60E359D9F}"/>
              </a:ext>
            </a:extLst>
          </p:cNvPr>
          <p:cNvGrpSpPr/>
          <p:nvPr/>
        </p:nvGrpSpPr>
        <p:grpSpPr>
          <a:xfrm>
            <a:off x="7555734" y="4375137"/>
            <a:ext cx="1298818" cy="215444"/>
            <a:chOff x="7146265" y="3395889"/>
            <a:chExt cx="1298818" cy="215444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2BB6C5A-C901-50C1-D449-3DDFA1ADFBF5}"/>
                </a:ext>
              </a:extLst>
            </p:cNvPr>
            <p:cNvSpPr/>
            <p:nvPr/>
          </p:nvSpPr>
          <p:spPr>
            <a:xfrm>
              <a:off x="7146265" y="3453700"/>
              <a:ext cx="102269" cy="1022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0DFDF5E-2E20-3918-90CB-B708A7CA4D81}"/>
                </a:ext>
              </a:extLst>
            </p:cNvPr>
            <p:cNvSpPr/>
            <p:nvPr/>
          </p:nvSpPr>
          <p:spPr>
            <a:xfrm>
              <a:off x="7238260" y="3395889"/>
              <a:ext cx="120682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FTP</a:t>
              </a:r>
            </a:p>
          </p:txBody>
        </p:sp>
      </p:grpSp>
      <p:sp>
        <p:nvSpPr>
          <p:cNvPr id="80" name="Search Icon" descr="&lt;SmartSettings&gt;&lt;SmartResize anchorLeft=&quot;None&quot; anchorTop=&quot;Non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00C77501-B920-39B6-E353-74D49ED45B54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8686473" y="4626897"/>
            <a:ext cx="165562" cy="185008"/>
          </a:xfrm>
          <a:custGeom>
            <a:avLst/>
            <a:gdLst>
              <a:gd name="T0" fmla="*/ 232 w 354"/>
              <a:gd name="T1" fmla="*/ 0 h 354"/>
              <a:gd name="T2" fmla="*/ 264 w 354"/>
              <a:gd name="T3" fmla="*/ 5 h 354"/>
              <a:gd name="T4" fmla="*/ 293 w 354"/>
              <a:gd name="T5" fmla="*/ 17 h 354"/>
              <a:gd name="T6" fmla="*/ 318 w 354"/>
              <a:gd name="T7" fmla="*/ 36 h 354"/>
              <a:gd name="T8" fmla="*/ 337 w 354"/>
              <a:gd name="T9" fmla="*/ 61 h 354"/>
              <a:gd name="T10" fmla="*/ 349 w 354"/>
              <a:gd name="T11" fmla="*/ 90 h 354"/>
              <a:gd name="T12" fmla="*/ 354 w 354"/>
              <a:gd name="T13" fmla="*/ 122 h 354"/>
              <a:gd name="T14" fmla="*/ 349 w 354"/>
              <a:gd name="T15" fmla="*/ 154 h 354"/>
              <a:gd name="T16" fmla="*/ 337 w 354"/>
              <a:gd name="T17" fmla="*/ 183 h 354"/>
              <a:gd name="T18" fmla="*/ 318 w 354"/>
              <a:gd name="T19" fmla="*/ 208 h 354"/>
              <a:gd name="T20" fmla="*/ 293 w 354"/>
              <a:gd name="T21" fmla="*/ 227 h 354"/>
              <a:gd name="T22" fmla="*/ 264 w 354"/>
              <a:gd name="T23" fmla="*/ 239 h 354"/>
              <a:gd name="T24" fmla="*/ 232 w 354"/>
              <a:gd name="T25" fmla="*/ 244 h 354"/>
              <a:gd name="T26" fmla="*/ 191 w 354"/>
              <a:gd name="T27" fmla="*/ 236 h 354"/>
              <a:gd name="T28" fmla="*/ 154 w 354"/>
              <a:gd name="T29" fmla="*/ 215 h 354"/>
              <a:gd name="T30" fmla="*/ 19 w 354"/>
              <a:gd name="T31" fmla="*/ 351 h 354"/>
              <a:gd name="T32" fmla="*/ 11 w 354"/>
              <a:gd name="T33" fmla="*/ 354 h 354"/>
              <a:gd name="T34" fmla="*/ 3 w 354"/>
              <a:gd name="T35" fmla="*/ 351 h 354"/>
              <a:gd name="T36" fmla="*/ 0 w 354"/>
              <a:gd name="T37" fmla="*/ 343 h 354"/>
              <a:gd name="T38" fmla="*/ 3 w 354"/>
              <a:gd name="T39" fmla="*/ 335 h 354"/>
              <a:gd name="T40" fmla="*/ 139 w 354"/>
              <a:gd name="T41" fmla="*/ 200 h 354"/>
              <a:gd name="T42" fmla="*/ 118 w 354"/>
              <a:gd name="T43" fmla="*/ 163 h 354"/>
              <a:gd name="T44" fmla="*/ 110 w 354"/>
              <a:gd name="T45" fmla="*/ 122 h 354"/>
              <a:gd name="T46" fmla="*/ 115 w 354"/>
              <a:gd name="T47" fmla="*/ 90 h 354"/>
              <a:gd name="T48" fmla="*/ 127 w 354"/>
              <a:gd name="T49" fmla="*/ 61 h 354"/>
              <a:gd name="T50" fmla="*/ 146 w 354"/>
              <a:gd name="T51" fmla="*/ 36 h 354"/>
              <a:gd name="T52" fmla="*/ 171 w 354"/>
              <a:gd name="T53" fmla="*/ 17 h 354"/>
              <a:gd name="T54" fmla="*/ 200 w 354"/>
              <a:gd name="T55" fmla="*/ 5 h 354"/>
              <a:gd name="T56" fmla="*/ 232 w 354"/>
              <a:gd name="T57" fmla="*/ 0 h 354"/>
              <a:gd name="T58" fmla="*/ 232 w 354"/>
              <a:gd name="T59" fmla="*/ 221 h 354"/>
              <a:gd name="T60" fmla="*/ 271 w 354"/>
              <a:gd name="T61" fmla="*/ 214 h 354"/>
              <a:gd name="T62" fmla="*/ 302 w 354"/>
              <a:gd name="T63" fmla="*/ 192 h 354"/>
              <a:gd name="T64" fmla="*/ 324 w 354"/>
              <a:gd name="T65" fmla="*/ 161 h 354"/>
              <a:gd name="T66" fmla="*/ 331 w 354"/>
              <a:gd name="T67" fmla="*/ 122 h 354"/>
              <a:gd name="T68" fmla="*/ 324 w 354"/>
              <a:gd name="T69" fmla="*/ 83 h 354"/>
              <a:gd name="T70" fmla="*/ 302 w 354"/>
              <a:gd name="T71" fmla="*/ 52 h 354"/>
              <a:gd name="T72" fmla="*/ 271 w 354"/>
              <a:gd name="T73" fmla="*/ 30 h 354"/>
              <a:gd name="T74" fmla="*/ 232 w 354"/>
              <a:gd name="T75" fmla="*/ 23 h 354"/>
              <a:gd name="T76" fmla="*/ 193 w 354"/>
              <a:gd name="T77" fmla="*/ 30 h 354"/>
              <a:gd name="T78" fmla="*/ 162 w 354"/>
              <a:gd name="T79" fmla="*/ 52 h 354"/>
              <a:gd name="T80" fmla="*/ 140 w 354"/>
              <a:gd name="T81" fmla="*/ 83 h 354"/>
              <a:gd name="T82" fmla="*/ 133 w 354"/>
              <a:gd name="T83" fmla="*/ 122 h 354"/>
              <a:gd name="T84" fmla="*/ 140 w 354"/>
              <a:gd name="T85" fmla="*/ 161 h 354"/>
              <a:gd name="T86" fmla="*/ 162 w 354"/>
              <a:gd name="T87" fmla="*/ 192 h 354"/>
              <a:gd name="T88" fmla="*/ 193 w 354"/>
              <a:gd name="T89" fmla="*/ 214 h 354"/>
              <a:gd name="T90" fmla="*/ 232 w 354"/>
              <a:gd name="T91" fmla="*/ 221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4" h="354">
                <a:moveTo>
                  <a:pt x="232" y="0"/>
                </a:moveTo>
                <a:cubicBezTo>
                  <a:pt x="243" y="0"/>
                  <a:pt x="254" y="2"/>
                  <a:pt x="264" y="5"/>
                </a:cubicBezTo>
                <a:cubicBezTo>
                  <a:pt x="275" y="8"/>
                  <a:pt x="284" y="12"/>
                  <a:pt x="293" y="17"/>
                </a:cubicBezTo>
                <a:cubicBezTo>
                  <a:pt x="302" y="22"/>
                  <a:pt x="310" y="29"/>
                  <a:pt x="318" y="36"/>
                </a:cubicBezTo>
                <a:cubicBezTo>
                  <a:pt x="325" y="44"/>
                  <a:pt x="332" y="52"/>
                  <a:pt x="337" y="61"/>
                </a:cubicBezTo>
                <a:cubicBezTo>
                  <a:pt x="342" y="70"/>
                  <a:pt x="346" y="79"/>
                  <a:pt x="349" y="90"/>
                </a:cubicBezTo>
                <a:cubicBezTo>
                  <a:pt x="352" y="100"/>
                  <a:pt x="354" y="111"/>
                  <a:pt x="354" y="122"/>
                </a:cubicBezTo>
                <a:cubicBezTo>
                  <a:pt x="354" y="133"/>
                  <a:pt x="352" y="144"/>
                  <a:pt x="349" y="154"/>
                </a:cubicBezTo>
                <a:cubicBezTo>
                  <a:pt x="346" y="165"/>
                  <a:pt x="342" y="174"/>
                  <a:pt x="337" y="183"/>
                </a:cubicBezTo>
                <a:cubicBezTo>
                  <a:pt x="332" y="192"/>
                  <a:pt x="325" y="200"/>
                  <a:pt x="318" y="208"/>
                </a:cubicBezTo>
                <a:cubicBezTo>
                  <a:pt x="310" y="215"/>
                  <a:pt x="302" y="222"/>
                  <a:pt x="293" y="227"/>
                </a:cubicBezTo>
                <a:cubicBezTo>
                  <a:pt x="284" y="232"/>
                  <a:pt x="275" y="236"/>
                  <a:pt x="264" y="239"/>
                </a:cubicBezTo>
                <a:cubicBezTo>
                  <a:pt x="254" y="242"/>
                  <a:pt x="243" y="244"/>
                  <a:pt x="232" y="244"/>
                </a:cubicBezTo>
                <a:cubicBezTo>
                  <a:pt x="218" y="244"/>
                  <a:pt x="204" y="241"/>
                  <a:pt x="191" y="236"/>
                </a:cubicBezTo>
                <a:cubicBezTo>
                  <a:pt x="177" y="231"/>
                  <a:pt x="165" y="224"/>
                  <a:pt x="154" y="215"/>
                </a:cubicBezTo>
                <a:lnTo>
                  <a:pt x="19" y="351"/>
                </a:lnTo>
                <a:cubicBezTo>
                  <a:pt x="17" y="353"/>
                  <a:pt x="14" y="354"/>
                  <a:pt x="11" y="354"/>
                </a:cubicBezTo>
                <a:cubicBezTo>
                  <a:pt x="8" y="354"/>
                  <a:pt x="5" y="353"/>
                  <a:pt x="3" y="351"/>
                </a:cubicBezTo>
                <a:cubicBezTo>
                  <a:pt x="1" y="349"/>
                  <a:pt x="0" y="346"/>
                  <a:pt x="0" y="343"/>
                </a:cubicBezTo>
                <a:cubicBezTo>
                  <a:pt x="0" y="340"/>
                  <a:pt x="1" y="337"/>
                  <a:pt x="3" y="335"/>
                </a:cubicBezTo>
                <a:lnTo>
                  <a:pt x="139" y="200"/>
                </a:lnTo>
                <a:cubicBezTo>
                  <a:pt x="130" y="189"/>
                  <a:pt x="123" y="177"/>
                  <a:pt x="118" y="163"/>
                </a:cubicBezTo>
                <a:cubicBezTo>
                  <a:pt x="113" y="150"/>
                  <a:pt x="110" y="136"/>
                  <a:pt x="110" y="122"/>
                </a:cubicBezTo>
                <a:cubicBezTo>
                  <a:pt x="110" y="111"/>
                  <a:pt x="112" y="100"/>
                  <a:pt x="115" y="90"/>
                </a:cubicBezTo>
                <a:cubicBezTo>
                  <a:pt x="118" y="79"/>
                  <a:pt x="122" y="70"/>
                  <a:pt x="127" y="61"/>
                </a:cubicBezTo>
                <a:cubicBezTo>
                  <a:pt x="132" y="52"/>
                  <a:pt x="139" y="44"/>
                  <a:pt x="146" y="36"/>
                </a:cubicBezTo>
                <a:cubicBezTo>
                  <a:pt x="154" y="29"/>
                  <a:pt x="162" y="22"/>
                  <a:pt x="171" y="17"/>
                </a:cubicBezTo>
                <a:cubicBezTo>
                  <a:pt x="180" y="12"/>
                  <a:pt x="189" y="8"/>
                  <a:pt x="200" y="5"/>
                </a:cubicBezTo>
                <a:cubicBezTo>
                  <a:pt x="210" y="2"/>
                  <a:pt x="221" y="0"/>
                  <a:pt x="232" y="0"/>
                </a:cubicBezTo>
                <a:close/>
                <a:moveTo>
                  <a:pt x="232" y="221"/>
                </a:moveTo>
                <a:cubicBezTo>
                  <a:pt x="246" y="221"/>
                  <a:pt x="259" y="219"/>
                  <a:pt x="271" y="214"/>
                </a:cubicBezTo>
                <a:cubicBezTo>
                  <a:pt x="283" y="208"/>
                  <a:pt x="293" y="201"/>
                  <a:pt x="302" y="192"/>
                </a:cubicBezTo>
                <a:cubicBezTo>
                  <a:pt x="311" y="183"/>
                  <a:pt x="318" y="173"/>
                  <a:pt x="324" y="161"/>
                </a:cubicBezTo>
                <a:cubicBezTo>
                  <a:pt x="329" y="149"/>
                  <a:pt x="331" y="136"/>
                  <a:pt x="331" y="122"/>
                </a:cubicBezTo>
                <a:cubicBezTo>
                  <a:pt x="331" y="108"/>
                  <a:pt x="329" y="95"/>
                  <a:pt x="324" y="83"/>
                </a:cubicBezTo>
                <a:cubicBezTo>
                  <a:pt x="318" y="71"/>
                  <a:pt x="311" y="61"/>
                  <a:pt x="302" y="52"/>
                </a:cubicBezTo>
                <a:cubicBezTo>
                  <a:pt x="293" y="43"/>
                  <a:pt x="283" y="36"/>
                  <a:pt x="271" y="30"/>
                </a:cubicBezTo>
                <a:cubicBezTo>
                  <a:pt x="259" y="25"/>
                  <a:pt x="246" y="23"/>
                  <a:pt x="232" y="23"/>
                </a:cubicBezTo>
                <a:cubicBezTo>
                  <a:pt x="218" y="23"/>
                  <a:pt x="205" y="25"/>
                  <a:pt x="193" y="30"/>
                </a:cubicBezTo>
                <a:cubicBezTo>
                  <a:pt x="181" y="36"/>
                  <a:pt x="171" y="43"/>
                  <a:pt x="162" y="52"/>
                </a:cubicBezTo>
                <a:cubicBezTo>
                  <a:pt x="153" y="61"/>
                  <a:pt x="146" y="71"/>
                  <a:pt x="140" y="83"/>
                </a:cubicBezTo>
                <a:cubicBezTo>
                  <a:pt x="135" y="95"/>
                  <a:pt x="133" y="108"/>
                  <a:pt x="133" y="122"/>
                </a:cubicBezTo>
                <a:cubicBezTo>
                  <a:pt x="133" y="136"/>
                  <a:pt x="135" y="149"/>
                  <a:pt x="140" y="161"/>
                </a:cubicBezTo>
                <a:cubicBezTo>
                  <a:pt x="146" y="173"/>
                  <a:pt x="153" y="183"/>
                  <a:pt x="162" y="192"/>
                </a:cubicBezTo>
                <a:cubicBezTo>
                  <a:pt x="171" y="201"/>
                  <a:pt x="181" y="208"/>
                  <a:pt x="193" y="214"/>
                </a:cubicBezTo>
                <a:cubicBezTo>
                  <a:pt x="205" y="219"/>
                  <a:pt x="218" y="221"/>
                  <a:pt x="232" y="221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1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DADD997-D0B7-8B8E-546D-A1DEB7585650}"/>
              </a:ext>
            </a:extLst>
          </p:cNvPr>
          <p:cNvSpPr/>
          <p:nvPr/>
        </p:nvSpPr>
        <p:spPr>
          <a:xfrm>
            <a:off x="1688805" y="156139"/>
            <a:ext cx="6528390" cy="708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훈련결과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8C61A6E-5A05-FAC4-C871-BEFC4D3F269C}"/>
              </a:ext>
            </a:extLst>
          </p:cNvPr>
          <p:cNvSpPr/>
          <p:nvPr/>
        </p:nvSpPr>
        <p:spPr>
          <a:xfrm>
            <a:off x="1336767" y="1090068"/>
            <a:ext cx="7427412" cy="52133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F7289F-E55F-242A-C177-5C3093198FBD}"/>
              </a:ext>
            </a:extLst>
          </p:cNvPr>
          <p:cNvGrpSpPr/>
          <p:nvPr/>
        </p:nvGrpSpPr>
        <p:grpSpPr>
          <a:xfrm>
            <a:off x="1380526" y="1426619"/>
            <a:ext cx="1835150" cy="2635250"/>
            <a:chOff x="2468197" y="1727200"/>
            <a:chExt cx="1835150" cy="2635250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FBA3030-026D-BBA7-3CBC-90F26DD1A14F}"/>
                </a:ext>
              </a:extLst>
            </p:cNvPr>
            <p:cNvSpPr/>
            <p:nvPr/>
          </p:nvSpPr>
          <p:spPr>
            <a:xfrm>
              <a:off x="2468197" y="1727200"/>
              <a:ext cx="1835150" cy="74295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858483D-69D9-27BD-F912-F079F3B60C47}"/>
                </a:ext>
              </a:extLst>
            </p:cNvPr>
            <p:cNvSpPr/>
            <p:nvPr/>
          </p:nvSpPr>
          <p:spPr>
            <a:xfrm>
              <a:off x="2468197" y="2470150"/>
              <a:ext cx="1835150" cy="1892300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39A1CC3-B35B-162F-0E44-15761FB4200E}"/>
              </a:ext>
            </a:extLst>
          </p:cNvPr>
          <p:cNvSpPr txBox="1"/>
          <p:nvPr/>
        </p:nvSpPr>
        <p:spPr>
          <a:xfrm>
            <a:off x="1464599" y="1518435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공격시도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825B630-4329-97EE-E9A1-B266EECD2985}"/>
              </a:ext>
            </a:extLst>
          </p:cNvPr>
          <p:cNvSpPr txBox="1"/>
          <p:nvPr/>
        </p:nvSpPr>
        <p:spPr>
          <a:xfrm>
            <a:off x="1464599" y="1722190"/>
            <a:ext cx="482504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R" sz="28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61</a:t>
            </a:r>
            <a:r>
              <a:rPr kumimoji="1" lang="ko-KR" altLang="en-US" sz="7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건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BA2634-4F1D-C048-888E-4A24E6617724}"/>
              </a:ext>
            </a:extLst>
          </p:cNvPr>
          <p:cNvSpPr txBox="1"/>
          <p:nvPr/>
        </p:nvSpPr>
        <p:spPr>
          <a:xfrm>
            <a:off x="2743887" y="1518435"/>
            <a:ext cx="3911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Critical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EC16C8F6-AE72-3219-46FE-EFAE6155F0F7}"/>
              </a:ext>
            </a:extLst>
          </p:cNvPr>
          <p:cNvCxnSpPr>
            <a:cxnSpLocks/>
          </p:cNvCxnSpPr>
          <p:nvPr/>
        </p:nvCxnSpPr>
        <p:spPr>
          <a:xfrm>
            <a:off x="2027004" y="2427538"/>
            <a:ext cx="1074372" cy="0"/>
          </a:xfrm>
          <a:prstGeom prst="line">
            <a:avLst/>
          </a:prstGeom>
          <a:ln>
            <a:solidFill>
              <a:srgbClr val="2C2C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39F5649-8113-8331-2096-1446AAFC3C40}"/>
              </a:ext>
            </a:extLst>
          </p:cNvPr>
          <p:cNvCxnSpPr>
            <a:cxnSpLocks/>
          </p:cNvCxnSpPr>
          <p:nvPr/>
        </p:nvCxnSpPr>
        <p:spPr>
          <a:xfrm>
            <a:off x="2027004" y="2621213"/>
            <a:ext cx="1074372" cy="0"/>
          </a:xfrm>
          <a:prstGeom prst="line">
            <a:avLst/>
          </a:prstGeom>
          <a:ln>
            <a:solidFill>
              <a:srgbClr val="2C2C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85DEDF1-446D-D844-21B5-F39AF544D5CA}"/>
              </a:ext>
            </a:extLst>
          </p:cNvPr>
          <p:cNvCxnSpPr>
            <a:cxnSpLocks/>
          </p:cNvCxnSpPr>
          <p:nvPr/>
        </p:nvCxnSpPr>
        <p:spPr>
          <a:xfrm>
            <a:off x="2027004" y="2814888"/>
            <a:ext cx="1074372" cy="0"/>
          </a:xfrm>
          <a:prstGeom prst="line">
            <a:avLst/>
          </a:prstGeom>
          <a:ln>
            <a:solidFill>
              <a:srgbClr val="2C2C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1514749-F575-3E85-67B8-DA2541C29EF0}"/>
              </a:ext>
            </a:extLst>
          </p:cNvPr>
          <p:cNvCxnSpPr>
            <a:cxnSpLocks/>
          </p:cNvCxnSpPr>
          <p:nvPr/>
        </p:nvCxnSpPr>
        <p:spPr>
          <a:xfrm>
            <a:off x="2027004" y="3008563"/>
            <a:ext cx="1074372" cy="0"/>
          </a:xfrm>
          <a:prstGeom prst="line">
            <a:avLst/>
          </a:prstGeom>
          <a:ln>
            <a:solidFill>
              <a:srgbClr val="2C2C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6D8EB3C-4D1D-4039-BFF0-C9F514F8EFFD}"/>
              </a:ext>
            </a:extLst>
          </p:cNvPr>
          <p:cNvCxnSpPr>
            <a:cxnSpLocks/>
          </p:cNvCxnSpPr>
          <p:nvPr/>
        </p:nvCxnSpPr>
        <p:spPr>
          <a:xfrm>
            <a:off x="2027004" y="3202238"/>
            <a:ext cx="1074372" cy="0"/>
          </a:xfrm>
          <a:prstGeom prst="line">
            <a:avLst/>
          </a:prstGeom>
          <a:ln>
            <a:solidFill>
              <a:srgbClr val="2C2C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60E6D00-93FD-204B-9E05-8E32200A9BA8}"/>
              </a:ext>
            </a:extLst>
          </p:cNvPr>
          <p:cNvCxnSpPr>
            <a:cxnSpLocks/>
          </p:cNvCxnSpPr>
          <p:nvPr/>
        </p:nvCxnSpPr>
        <p:spPr>
          <a:xfrm>
            <a:off x="2027004" y="3395913"/>
            <a:ext cx="1074372" cy="0"/>
          </a:xfrm>
          <a:prstGeom prst="line">
            <a:avLst/>
          </a:prstGeom>
          <a:ln>
            <a:solidFill>
              <a:srgbClr val="2C2C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EE0966B-2D63-A95B-86B8-9DCF4AEBE2BE}"/>
              </a:ext>
            </a:extLst>
          </p:cNvPr>
          <p:cNvSpPr txBox="1"/>
          <p:nvPr/>
        </p:nvSpPr>
        <p:spPr>
          <a:xfrm>
            <a:off x="2957105" y="2273650"/>
            <a:ext cx="14427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21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C383282-0DD5-5ADB-7AFA-16831013E853}"/>
              </a:ext>
            </a:extLst>
          </p:cNvPr>
          <p:cNvSpPr txBox="1"/>
          <p:nvPr/>
        </p:nvSpPr>
        <p:spPr>
          <a:xfrm>
            <a:off x="3029241" y="2467325"/>
            <a:ext cx="7213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3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F50E9FF-D966-A646-63B4-90E0DE4533ED}"/>
              </a:ext>
            </a:extLst>
          </p:cNvPr>
          <p:cNvSpPr txBox="1"/>
          <p:nvPr/>
        </p:nvSpPr>
        <p:spPr>
          <a:xfrm>
            <a:off x="3029241" y="2661000"/>
            <a:ext cx="7213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7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9A89BB-E812-AB5F-9D53-0AF1E558B62E}"/>
              </a:ext>
            </a:extLst>
          </p:cNvPr>
          <p:cNvSpPr txBox="1"/>
          <p:nvPr/>
        </p:nvSpPr>
        <p:spPr>
          <a:xfrm>
            <a:off x="2957105" y="2854675"/>
            <a:ext cx="14427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10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30A8D8-918A-68DE-0F00-CB9FD0DB5EBA}"/>
              </a:ext>
            </a:extLst>
          </p:cNvPr>
          <p:cNvSpPr txBox="1"/>
          <p:nvPr/>
        </p:nvSpPr>
        <p:spPr>
          <a:xfrm>
            <a:off x="3029241" y="3048350"/>
            <a:ext cx="7213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4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5BC30DC-6ED9-7D9D-A0BA-9B7989678957}"/>
              </a:ext>
            </a:extLst>
          </p:cNvPr>
          <p:cNvSpPr txBox="1"/>
          <p:nvPr/>
        </p:nvSpPr>
        <p:spPr>
          <a:xfrm>
            <a:off x="2957105" y="3242025"/>
            <a:ext cx="14427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21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FACB3E-8D34-9549-486B-A6F16E33F89C}"/>
              </a:ext>
            </a:extLst>
          </p:cNvPr>
          <p:cNvSpPr txBox="1"/>
          <p:nvPr/>
        </p:nvSpPr>
        <p:spPr>
          <a:xfrm>
            <a:off x="1510284" y="2273650"/>
            <a:ext cx="39113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OOOO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88670F-A8B2-91E0-68C2-AE4DAE11EDD6}"/>
              </a:ext>
            </a:extLst>
          </p:cNvPr>
          <p:cNvSpPr txBox="1"/>
          <p:nvPr/>
        </p:nvSpPr>
        <p:spPr>
          <a:xfrm>
            <a:off x="1510284" y="2467325"/>
            <a:ext cx="39113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OOOO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CD920E-C172-185D-A94E-44ACB7C1B019}"/>
              </a:ext>
            </a:extLst>
          </p:cNvPr>
          <p:cNvSpPr txBox="1"/>
          <p:nvPr/>
        </p:nvSpPr>
        <p:spPr>
          <a:xfrm>
            <a:off x="1510284" y="2661000"/>
            <a:ext cx="39113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OOOO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FC742AC-54EE-66DE-1C88-C5919ADA541B}"/>
              </a:ext>
            </a:extLst>
          </p:cNvPr>
          <p:cNvSpPr txBox="1"/>
          <p:nvPr/>
        </p:nvSpPr>
        <p:spPr>
          <a:xfrm>
            <a:off x="1510284" y="2854675"/>
            <a:ext cx="39113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OOOO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13470A-BD71-1EB4-89B2-F1ED8950AF84}"/>
              </a:ext>
            </a:extLst>
          </p:cNvPr>
          <p:cNvSpPr txBox="1"/>
          <p:nvPr/>
        </p:nvSpPr>
        <p:spPr>
          <a:xfrm>
            <a:off x="1510284" y="3048350"/>
            <a:ext cx="39113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OOOO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A95807D-C7B7-7991-3CE1-FCEC0D7F3A27}"/>
              </a:ext>
            </a:extLst>
          </p:cNvPr>
          <p:cNvSpPr txBox="1"/>
          <p:nvPr/>
        </p:nvSpPr>
        <p:spPr>
          <a:xfrm>
            <a:off x="1510284" y="3242025"/>
            <a:ext cx="39113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OOOO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D75033-F17A-CA18-E452-0A59741A4775}"/>
              </a:ext>
            </a:extLst>
          </p:cNvPr>
          <p:cNvGrpSpPr/>
          <p:nvPr/>
        </p:nvGrpSpPr>
        <p:grpSpPr>
          <a:xfrm>
            <a:off x="3219683" y="1426619"/>
            <a:ext cx="1835150" cy="2635250"/>
            <a:chOff x="4307354" y="1727200"/>
            <a:chExt cx="1835150" cy="263525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C78C72B-3230-697B-B6F1-8F60A01A88F8}"/>
                </a:ext>
              </a:extLst>
            </p:cNvPr>
            <p:cNvGrpSpPr/>
            <p:nvPr/>
          </p:nvGrpSpPr>
          <p:grpSpPr>
            <a:xfrm>
              <a:off x="4307354" y="1727200"/>
              <a:ext cx="1835150" cy="2635250"/>
              <a:chOff x="2468197" y="1727200"/>
              <a:chExt cx="1835150" cy="2635250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BF2C0DEE-E4A5-1045-B29A-86E806881D24}"/>
                  </a:ext>
                </a:extLst>
              </p:cNvPr>
              <p:cNvSpPr/>
              <p:nvPr/>
            </p:nvSpPr>
            <p:spPr>
              <a:xfrm>
                <a:off x="2468197" y="1727200"/>
                <a:ext cx="1835150" cy="742950"/>
              </a:xfrm>
              <a:prstGeom prst="rect">
                <a:avLst/>
              </a:prstGeom>
              <a:solidFill>
                <a:srgbClr val="F6B0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6ED262F-F19C-A4B3-1510-7925508A7F5E}"/>
                  </a:ext>
                </a:extLst>
              </p:cNvPr>
              <p:cNvSpPr/>
              <p:nvPr/>
            </p:nvSpPr>
            <p:spPr>
              <a:xfrm>
                <a:off x="2468197" y="2470150"/>
                <a:ext cx="1835150" cy="1892300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00234BB-BE7B-44BD-F4A3-E24E2E721805}"/>
                </a:ext>
              </a:extLst>
            </p:cNvPr>
            <p:cNvSpPr txBox="1"/>
            <p:nvPr/>
          </p:nvSpPr>
          <p:spPr>
            <a:xfrm>
              <a:off x="4391427" y="1819016"/>
              <a:ext cx="4488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공격유입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3C587DF-4A66-8FFF-EF0F-7A7594994A8F}"/>
                </a:ext>
              </a:extLst>
            </p:cNvPr>
            <p:cNvSpPr txBox="1"/>
            <p:nvPr/>
          </p:nvSpPr>
          <p:spPr>
            <a:xfrm>
              <a:off x="4391427" y="2022771"/>
              <a:ext cx="52097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en-US" altLang="ko-KR" sz="2800" spc="1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14</a:t>
              </a:r>
              <a:r>
                <a:rPr kumimoji="1" lang="ko-KR" altLang="en-US" sz="700" spc="1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건</a:t>
              </a:r>
              <a:endParaRPr kumimoji="1" lang="ko-KR" altLang="en-US" sz="1000" spc="1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66E113C-0319-89AF-F053-0495295A69C6}"/>
                </a:ext>
              </a:extLst>
            </p:cNvPr>
            <p:cNvSpPr txBox="1"/>
            <p:nvPr/>
          </p:nvSpPr>
          <p:spPr>
            <a:xfrm>
              <a:off x="5512018" y="1819016"/>
              <a:ext cx="54983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Moderate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C1B5E590-C380-6B65-7A50-AC18F61872EA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32" y="2728119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6428A0C7-50AA-FF12-49EE-EECB8543693D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32" y="2921794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3A2F5D67-B20B-1FA9-A903-03495C7A951C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32" y="3115469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F0C0594-9CA6-A653-7463-FC69855EA765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32" y="3309144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270462A-F066-DF91-2E81-4B87C849E236}"/>
                </a:ext>
              </a:extLst>
            </p:cNvPr>
            <p:cNvSpPr txBox="1"/>
            <p:nvPr/>
          </p:nvSpPr>
          <p:spPr>
            <a:xfrm>
              <a:off x="5956069" y="2574231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2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A8B2A11-2FCB-909F-D75D-9D7E3D70F2DF}"/>
                </a:ext>
              </a:extLst>
            </p:cNvPr>
            <p:cNvSpPr txBox="1"/>
            <p:nvPr/>
          </p:nvSpPr>
          <p:spPr>
            <a:xfrm>
              <a:off x="5956069" y="2767906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02976C7-CE98-6838-A203-4E2770B2246B}"/>
                </a:ext>
              </a:extLst>
            </p:cNvPr>
            <p:cNvSpPr txBox="1"/>
            <p:nvPr/>
          </p:nvSpPr>
          <p:spPr>
            <a:xfrm>
              <a:off x="5956069" y="2961581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5F87B33-3680-0223-CA00-496DC6664593}"/>
                </a:ext>
              </a:extLst>
            </p:cNvPr>
            <p:cNvSpPr txBox="1"/>
            <p:nvPr/>
          </p:nvSpPr>
          <p:spPr>
            <a:xfrm>
              <a:off x="5956069" y="3155256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2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F7CAC06-427F-D21E-8F28-68F064B60403}"/>
                </a:ext>
              </a:extLst>
            </p:cNvPr>
            <p:cNvSpPr txBox="1"/>
            <p:nvPr/>
          </p:nvSpPr>
          <p:spPr>
            <a:xfrm>
              <a:off x="4437112" y="2574231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E08905A-80B6-0505-8A95-F67CC123BD16}"/>
                </a:ext>
              </a:extLst>
            </p:cNvPr>
            <p:cNvSpPr txBox="1"/>
            <p:nvPr/>
          </p:nvSpPr>
          <p:spPr>
            <a:xfrm>
              <a:off x="4437112" y="2767906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120116E-C815-CFF3-B622-6E57B7BDD447}"/>
                </a:ext>
              </a:extLst>
            </p:cNvPr>
            <p:cNvSpPr txBox="1"/>
            <p:nvPr/>
          </p:nvSpPr>
          <p:spPr>
            <a:xfrm>
              <a:off x="4437112" y="2961581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2A5C407-EDB1-F493-6AA2-1B946CAF77F2}"/>
                </a:ext>
              </a:extLst>
            </p:cNvPr>
            <p:cNvSpPr txBox="1"/>
            <p:nvPr/>
          </p:nvSpPr>
          <p:spPr>
            <a:xfrm>
              <a:off x="4437112" y="3155256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5E5CCCE6-A70A-6A2C-0ECF-46C50EE3484B}"/>
                </a:ext>
              </a:extLst>
            </p:cNvPr>
            <p:cNvGrpSpPr/>
            <p:nvPr/>
          </p:nvGrpSpPr>
          <p:grpSpPr>
            <a:xfrm>
              <a:off x="4437112" y="3348931"/>
              <a:ext cx="1591092" cy="153888"/>
              <a:chOff x="4437112" y="3348931"/>
              <a:chExt cx="1591092" cy="153888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67ECB2E9-2C48-55A0-D825-03AD397DC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32" y="3502819"/>
                <a:ext cx="1074372" cy="0"/>
              </a:xfrm>
              <a:prstGeom prst="line">
                <a:avLst/>
              </a:prstGeom>
              <a:ln>
                <a:solidFill>
                  <a:srgbClr val="2C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D5F9607-8CD7-22CB-12E5-32EC5EFFE0DE}"/>
                  </a:ext>
                </a:extLst>
              </p:cNvPr>
              <p:cNvSpPr txBox="1"/>
              <p:nvPr/>
            </p:nvSpPr>
            <p:spPr>
              <a:xfrm>
                <a:off x="5956069" y="3348931"/>
                <a:ext cx="721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0</a:t>
                </a:r>
                <a:endPara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C59C8AC-7AD8-AB6C-21EF-A66E14F779CA}"/>
                  </a:ext>
                </a:extLst>
              </p:cNvPr>
              <p:cNvSpPr txBox="1"/>
              <p:nvPr/>
            </p:nvSpPr>
            <p:spPr>
              <a:xfrm>
                <a:off x="4437112" y="3348931"/>
                <a:ext cx="39113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OOOO</a:t>
                </a:r>
                <a:endPara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320B6F4-7D47-B25E-B9F6-2C34A0F0202C}"/>
                </a:ext>
              </a:extLst>
            </p:cNvPr>
            <p:cNvGrpSpPr/>
            <p:nvPr/>
          </p:nvGrpSpPr>
          <p:grpSpPr>
            <a:xfrm>
              <a:off x="4437112" y="3540328"/>
              <a:ext cx="1591092" cy="153888"/>
              <a:chOff x="4437112" y="3542606"/>
              <a:chExt cx="1591092" cy="15388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62713B8A-4894-FFDB-A433-5EDC3B032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32" y="3696494"/>
                <a:ext cx="1074372" cy="0"/>
              </a:xfrm>
              <a:prstGeom prst="line">
                <a:avLst/>
              </a:prstGeom>
              <a:ln>
                <a:solidFill>
                  <a:srgbClr val="2C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98BEB1E-87DD-8089-F87F-0DA233D1F83D}"/>
                  </a:ext>
                </a:extLst>
              </p:cNvPr>
              <p:cNvSpPr txBox="1"/>
              <p:nvPr/>
            </p:nvSpPr>
            <p:spPr>
              <a:xfrm>
                <a:off x="5956069" y="3542606"/>
                <a:ext cx="721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0</a:t>
                </a:r>
                <a:endPara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B576F64-319B-EBC8-0CE6-08DB0BF3C016}"/>
                  </a:ext>
                </a:extLst>
              </p:cNvPr>
              <p:cNvSpPr txBox="1"/>
              <p:nvPr/>
            </p:nvSpPr>
            <p:spPr>
              <a:xfrm>
                <a:off x="4437112" y="3542606"/>
                <a:ext cx="39113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OOOO</a:t>
                </a:r>
                <a:endPara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62BA269-6F05-94A1-BFFA-75550B7DB1E8}"/>
                </a:ext>
              </a:extLst>
            </p:cNvPr>
            <p:cNvGrpSpPr/>
            <p:nvPr/>
          </p:nvGrpSpPr>
          <p:grpSpPr>
            <a:xfrm>
              <a:off x="4437112" y="3731725"/>
              <a:ext cx="1591092" cy="153888"/>
              <a:chOff x="4437112" y="3542606"/>
              <a:chExt cx="1591092" cy="153888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D47C2E0E-8D98-6567-B3EF-125ACD7133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32" y="3696494"/>
                <a:ext cx="1074372" cy="0"/>
              </a:xfrm>
              <a:prstGeom prst="line">
                <a:avLst/>
              </a:prstGeom>
              <a:ln>
                <a:solidFill>
                  <a:srgbClr val="2C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5A0D08C-8149-A167-61B8-B08D43415E32}"/>
                  </a:ext>
                </a:extLst>
              </p:cNvPr>
              <p:cNvSpPr txBox="1"/>
              <p:nvPr/>
            </p:nvSpPr>
            <p:spPr>
              <a:xfrm>
                <a:off x="5956069" y="3542606"/>
                <a:ext cx="721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2</a:t>
                </a:r>
                <a:endPara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CC0D1A1-4B2C-5EE7-18B5-67C7E6F71E31}"/>
                  </a:ext>
                </a:extLst>
              </p:cNvPr>
              <p:cNvSpPr txBox="1"/>
              <p:nvPr/>
            </p:nvSpPr>
            <p:spPr>
              <a:xfrm>
                <a:off x="4437112" y="3542606"/>
                <a:ext cx="39113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OOOO</a:t>
                </a:r>
                <a:endPara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B4514DF-6613-B51A-6150-93AD79B7DC69}"/>
                </a:ext>
              </a:extLst>
            </p:cNvPr>
            <p:cNvGrpSpPr/>
            <p:nvPr/>
          </p:nvGrpSpPr>
          <p:grpSpPr>
            <a:xfrm>
              <a:off x="4437112" y="3923121"/>
              <a:ext cx="1591092" cy="153888"/>
              <a:chOff x="4437112" y="3542606"/>
              <a:chExt cx="1591092" cy="15388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D7C9B65C-AD6C-E2F0-98A9-ED90392BB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32" y="3696494"/>
                <a:ext cx="1074372" cy="0"/>
              </a:xfrm>
              <a:prstGeom prst="line">
                <a:avLst/>
              </a:prstGeom>
              <a:ln>
                <a:solidFill>
                  <a:srgbClr val="2C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8AA1A27-BC23-77E2-34E2-49C49729CE95}"/>
                  </a:ext>
                </a:extLst>
              </p:cNvPr>
              <p:cNvSpPr txBox="1"/>
              <p:nvPr/>
            </p:nvSpPr>
            <p:spPr>
              <a:xfrm>
                <a:off x="5956069" y="3542606"/>
                <a:ext cx="721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3</a:t>
                </a:r>
                <a:endPara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08534B5-E635-9698-CD8A-ED63DB1E8B95}"/>
                  </a:ext>
                </a:extLst>
              </p:cNvPr>
              <p:cNvSpPr txBox="1"/>
              <p:nvPr/>
            </p:nvSpPr>
            <p:spPr>
              <a:xfrm>
                <a:off x="4437112" y="3542606"/>
                <a:ext cx="39113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OOOO</a:t>
                </a:r>
                <a:endPara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44EEBE2-9337-DADC-C95E-0EACBD1E904B}"/>
              </a:ext>
            </a:extLst>
          </p:cNvPr>
          <p:cNvGrpSpPr/>
          <p:nvPr/>
        </p:nvGrpSpPr>
        <p:grpSpPr>
          <a:xfrm>
            <a:off x="5054833" y="1426619"/>
            <a:ext cx="1835150" cy="2635250"/>
            <a:chOff x="6142504" y="1727200"/>
            <a:chExt cx="1835150" cy="2635250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19E9DC05-A154-7688-67BF-48DD2092E318}"/>
                </a:ext>
              </a:extLst>
            </p:cNvPr>
            <p:cNvGrpSpPr/>
            <p:nvPr/>
          </p:nvGrpSpPr>
          <p:grpSpPr>
            <a:xfrm>
              <a:off x="6142504" y="1727200"/>
              <a:ext cx="1835150" cy="2635250"/>
              <a:chOff x="2468197" y="1727200"/>
              <a:chExt cx="1835150" cy="263525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7ACA34DA-8CA4-7792-C24A-159B96CB582C}"/>
                  </a:ext>
                </a:extLst>
              </p:cNvPr>
              <p:cNvSpPr/>
              <p:nvPr/>
            </p:nvSpPr>
            <p:spPr>
              <a:xfrm>
                <a:off x="2468197" y="1727200"/>
                <a:ext cx="1835150" cy="742950"/>
              </a:xfrm>
              <a:prstGeom prst="rect">
                <a:avLst/>
              </a:prstGeom>
              <a:solidFill>
                <a:srgbClr val="F6B0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CF24851C-6B4E-4C30-F716-14C44E7C4E32}"/>
                  </a:ext>
                </a:extLst>
              </p:cNvPr>
              <p:cNvSpPr/>
              <p:nvPr/>
            </p:nvSpPr>
            <p:spPr>
              <a:xfrm>
                <a:off x="2468197" y="2470150"/>
                <a:ext cx="1835150" cy="1892300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03E18D8-7DF9-C7C1-DEBE-AFB4C74F3DF3}"/>
                </a:ext>
              </a:extLst>
            </p:cNvPr>
            <p:cNvSpPr txBox="1"/>
            <p:nvPr/>
          </p:nvSpPr>
          <p:spPr>
            <a:xfrm>
              <a:off x="6226577" y="1819016"/>
              <a:ext cx="4488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공격확산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FCB552B-FD85-7D79-B9FE-FF88FEB745C6}"/>
                </a:ext>
              </a:extLst>
            </p:cNvPr>
            <p:cNvSpPr txBox="1"/>
            <p:nvPr/>
          </p:nvSpPr>
          <p:spPr>
            <a:xfrm>
              <a:off x="6226577" y="2022771"/>
              <a:ext cx="306174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en-US" altLang="ko-KR" sz="2800" spc="1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3</a:t>
              </a:r>
              <a:r>
                <a:rPr kumimoji="1" lang="ko-KR" altLang="en-US" sz="700" spc="1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건</a:t>
              </a:r>
              <a:endParaRPr kumimoji="1" lang="ko-KR" altLang="en-US" sz="1000" spc="1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2F6943A-F383-A5ED-4283-D3259BE1DAB1}"/>
                </a:ext>
              </a:extLst>
            </p:cNvPr>
            <p:cNvSpPr txBox="1"/>
            <p:nvPr/>
          </p:nvSpPr>
          <p:spPr>
            <a:xfrm>
              <a:off x="7347168" y="1819016"/>
              <a:ext cx="54983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Moderate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DAFE1A84-6AD7-527D-D6F7-74421C55B758}"/>
                </a:ext>
              </a:extLst>
            </p:cNvPr>
            <p:cNvCxnSpPr>
              <a:cxnSpLocks/>
            </p:cNvCxnSpPr>
            <p:nvPr/>
          </p:nvCxnSpPr>
          <p:spPr>
            <a:xfrm>
              <a:off x="6788982" y="2728119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AEA2CE40-E2C7-37C6-B699-7D6C9DEBDBB9}"/>
                </a:ext>
              </a:extLst>
            </p:cNvPr>
            <p:cNvCxnSpPr>
              <a:cxnSpLocks/>
            </p:cNvCxnSpPr>
            <p:nvPr/>
          </p:nvCxnSpPr>
          <p:spPr>
            <a:xfrm>
              <a:off x="6788982" y="2921794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8B63F391-DC7D-0B48-51C8-A396060CA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88982" y="3115469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9A5A770-CEBD-8DA7-B98E-8C3B0EC8FC7E}"/>
                </a:ext>
              </a:extLst>
            </p:cNvPr>
            <p:cNvSpPr txBox="1"/>
            <p:nvPr/>
          </p:nvSpPr>
          <p:spPr>
            <a:xfrm>
              <a:off x="7791219" y="2574231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2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52D730-E0D2-C650-50C3-D0CA07496145}"/>
                </a:ext>
              </a:extLst>
            </p:cNvPr>
            <p:cNvSpPr txBox="1"/>
            <p:nvPr/>
          </p:nvSpPr>
          <p:spPr>
            <a:xfrm>
              <a:off x="7791219" y="2767906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AF8374F-CC19-A32D-BFBB-8083A018D7FF}"/>
                </a:ext>
              </a:extLst>
            </p:cNvPr>
            <p:cNvSpPr txBox="1"/>
            <p:nvPr/>
          </p:nvSpPr>
          <p:spPr>
            <a:xfrm>
              <a:off x="7791219" y="2961581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1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4A8481E-A159-E1B1-371A-FB0A5A22FE2C}"/>
                </a:ext>
              </a:extLst>
            </p:cNvPr>
            <p:cNvSpPr txBox="1"/>
            <p:nvPr/>
          </p:nvSpPr>
          <p:spPr>
            <a:xfrm>
              <a:off x="6272262" y="2574231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2A55FE3-44E0-B4F0-5C0A-46162FD18357}"/>
                </a:ext>
              </a:extLst>
            </p:cNvPr>
            <p:cNvSpPr txBox="1"/>
            <p:nvPr/>
          </p:nvSpPr>
          <p:spPr>
            <a:xfrm>
              <a:off x="6272262" y="2767906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03C6180-5E7E-4279-9D0A-E8EB2CAE463E}"/>
                </a:ext>
              </a:extLst>
            </p:cNvPr>
            <p:cNvSpPr txBox="1"/>
            <p:nvPr/>
          </p:nvSpPr>
          <p:spPr>
            <a:xfrm>
              <a:off x="6272262" y="2961581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FCEFFA2E-FE05-F443-1A39-08C1363020BD}"/>
              </a:ext>
            </a:extLst>
          </p:cNvPr>
          <p:cNvGrpSpPr/>
          <p:nvPr/>
        </p:nvGrpSpPr>
        <p:grpSpPr>
          <a:xfrm>
            <a:off x="6885270" y="1426619"/>
            <a:ext cx="1835150" cy="2635250"/>
            <a:chOff x="2468197" y="1727200"/>
            <a:chExt cx="1835150" cy="263525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A18D381-5B28-A922-61BD-A685B9E6D0C7}"/>
                </a:ext>
              </a:extLst>
            </p:cNvPr>
            <p:cNvGrpSpPr/>
            <p:nvPr/>
          </p:nvGrpSpPr>
          <p:grpSpPr>
            <a:xfrm>
              <a:off x="2468197" y="1727200"/>
              <a:ext cx="1835150" cy="2635250"/>
              <a:chOff x="2468197" y="1727200"/>
              <a:chExt cx="1835150" cy="2635250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965DD53B-4943-4B13-9086-D57EA20A643E}"/>
                  </a:ext>
                </a:extLst>
              </p:cNvPr>
              <p:cNvSpPr/>
              <p:nvPr/>
            </p:nvSpPr>
            <p:spPr>
              <a:xfrm>
                <a:off x="2468197" y="1727200"/>
                <a:ext cx="1835150" cy="742950"/>
              </a:xfrm>
              <a:prstGeom prst="rect">
                <a:avLst/>
              </a:prstGeom>
              <a:solidFill>
                <a:srgbClr val="2CAD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4D51300E-6B5C-D8EF-08A3-CE4E14E81FD7}"/>
                  </a:ext>
                </a:extLst>
              </p:cNvPr>
              <p:cNvSpPr/>
              <p:nvPr/>
            </p:nvSpPr>
            <p:spPr>
              <a:xfrm>
                <a:off x="2468197" y="2470150"/>
                <a:ext cx="1835150" cy="1892300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73827C5-EEA9-648D-8EB9-E086DAC36E99}"/>
                </a:ext>
              </a:extLst>
            </p:cNvPr>
            <p:cNvSpPr txBox="1"/>
            <p:nvPr/>
          </p:nvSpPr>
          <p:spPr>
            <a:xfrm>
              <a:off x="2552270" y="1819016"/>
              <a:ext cx="4488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ko-KR" altLang="en-US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정보유출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57E24D4-A4EF-D90A-9F62-368B01AEF1B7}"/>
                </a:ext>
              </a:extLst>
            </p:cNvPr>
            <p:cNvSpPr txBox="1"/>
            <p:nvPr/>
          </p:nvSpPr>
          <p:spPr>
            <a:xfrm>
              <a:off x="2552270" y="2022771"/>
              <a:ext cx="28052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en-US" altLang="ko-KR" sz="2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r>
                <a:rPr kumimoji="1" lang="ko-KR" altLang="en-US" sz="7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건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9F27EE9-C973-EC6C-1B66-A60100B2A7EB}"/>
                </a:ext>
              </a:extLst>
            </p:cNvPr>
            <p:cNvSpPr txBox="1"/>
            <p:nvPr/>
          </p:nvSpPr>
          <p:spPr>
            <a:xfrm>
              <a:off x="3831558" y="1819016"/>
              <a:ext cx="391134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Critical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E0DAFBA2-0DE8-BEF4-783A-45E72A5D2FF0}"/>
                </a:ext>
              </a:extLst>
            </p:cNvPr>
            <p:cNvCxnSpPr>
              <a:cxnSpLocks/>
            </p:cNvCxnSpPr>
            <p:nvPr/>
          </p:nvCxnSpPr>
          <p:spPr>
            <a:xfrm>
              <a:off x="3114675" y="2728119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584B3CD3-78B4-6FBD-AC34-2D66E3CE475C}"/>
                </a:ext>
              </a:extLst>
            </p:cNvPr>
            <p:cNvCxnSpPr>
              <a:cxnSpLocks/>
            </p:cNvCxnSpPr>
            <p:nvPr/>
          </p:nvCxnSpPr>
          <p:spPr>
            <a:xfrm>
              <a:off x="3114675" y="2921794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1A659271-9D82-D21C-BEAF-FFB937360D43}"/>
                </a:ext>
              </a:extLst>
            </p:cNvPr>
            <p:cNvCxnSpPr>
              <a:cxnSpLocks/>
            </p:cNvCxnSpPr>
            <p:nvPr/>
          </p:nvCxnSpPr>
          <p:spPr>
            <a:xfrm>
              <a:off x="3114675" y="3115469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AB81BC3-DAF2-DC24-CCFE-CAA5ACB4739C}"/>
                </a:ext>
              </a:extLst>
            </p:cNvPr>
            <p:cNvCxnSpPr>
              <a:cxnSpLocks/>
            </p:cNvCxnSpPr>
            <p:nvPr/>
          </p:nvCxnSpPr>
          <p:spPr>
            <a:xfrm>
              <a:off x="3114675" y="3309144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0B162F6D-FFB8-5C02-70FA-C0749785A479}"/>
                </a:ext>
              </a:extLst>
            </p:cNvPr>
            <p:cNvCxnSpPr>
              <a:cxnSpLocks/>
            </p:cNvCxnSpPr>
            <p:nvPr/>
          </p:nvCxnSpPr>
          <p:spPr>
            <a:xfrm>
              <a:off x="3114675" y="3502819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0811AA4-4DB8-E9B9-5B85-6FEDE789ECA9}"/>
                </a:ext>
              </a:extLst>
            </p:cNvPr>
            <p:cNvCxnSpPr>
              <a:cxnSpLocks/>
            </p:cNvCxnSpPr>
            <p:nvPr/>
          </p:nvCxnSpPr>
          <p:spPr>
            <a:xfrm>
              <a:off x="3114675" y="3696494"/>
              <a:ext cx="1074372" cy="0"/>
            </a:xfrm>
            <a:prstGeom prst="line">
              <a:avLst/>
            </a:prstGeom>
            <a:ln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0661003-63F7-403C-1667-197FEDD4D9A4}"/>
                </a:ext>
              </a:extLst>
            </p:cNvPr>
            <p:cNvSpPr txBox="1"/>
            <p:nvPr/>
          </p:nvSpPr>
          <p:spPr>
            <a:xfrm>
              <a:off x="4116912" y="2574231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6C65D09-0790-0BDF-B3A0-2510A64093C4}"/>
                </a:ext>
              </a:extLst>
            </p:cNvPr>
            <p:cNvSpPr txBox="1"/>
            <p:nvPr/>
          </p:nvSpPr>
          <p:spPr>
            <a:xfrm>
              <a:off x="4116912" y="2767906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CE9F21E5-BDE2-793B-93E7-F7FC659FE11B}"/>
                </a:ext>
              </a:extLst>
            </p:cNvPr>
            <p:cNvSpPr txBox="1"/>
            <p:nvPr/>
          </p:nvSpPr>
          <p:spPr>
            <a:xfrm>
              <a:off x="4116912" y="2961581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F9CB528-10D7-B1A4-E51E-806475A93B96}"/>
                </a:ext>
              </a:extLst>
            </p:cNvPr>
            <p:cNvSpPr txBox="1"/>
            <p:nvPr/>
          </p:nvSpPr>
          <p:spPr>
            <a:xfrm>
              <a:off x="4116912" y="3155256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6EB4615-E7B9-8955-61FE-8C1FC6609D3A}"/>
                </a:ext>
              </a:extLst>
            </p:cNvPr>
            <p:cNvSpPr txBox="1"/>
            <p:nvPr/>
          </p:nvSpPr>
          <p:spPr>
            <a:xfrm>
              <a:off x="4116912" y="3348931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5777471A-8C53-EC92-F002-DEC6DDA16CDA}"/>
                </a:ext>
              </a:extLst>
            </p:cNvPr>
            <p:cNvSpPr txBox="1"/>
            <p:nvPr/>
          </p:nvSpPr>
          <p:spPr>
            <a:xfrm>
              <a:off x="4116912" y="3542606"/>
              <a:ext cx="721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0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F9773A6-F1B1-420C-C1C0-4271CD7B0549}"/>
                </a:ext>
              </a:extLst>
            </p:cNvPr>
            <p:cNvSpPr txBox="1"/>
            <p:nvPr/>
          </p:nvSpPr>
          <p:spPr>
            <a:xfrm>
              <a:off x="2597955" y="2574231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2636ABD-7468-60A0-4220-F1AE4939F6B1}"/>
                </a:ext>
              </a:extLst>
            </p:cNvPr>
            <p:cNvSpPr txBox="1"/>
            <p:nvPr/>
          </p:nvSpPr>
          <p:spPr>
            <a:xfrm>
              <a:off x="2597955" y="2767906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9205F1F-4483-A096-04E2-0C61CC90916F}"/>
                </a:ext>
              </a:extLst>
            </p:cNvPr>
            <p:cNvSpPr txBox="1"/>
            <p:nvPr/>
          </p:nvSpPr>
          <p:spPr>
            <a:xfrm>
              <a:off x="2597955" y="2961581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5F929B6-8AC9-0F1A-2CB8-A54334299885}"/>
                </a:ext>
              </a:extLst>
            </p:cNvPr>
            <p:cNvSpPr txBox="1"/>
            <p:nvPr/>
          </p:nvSpPr>
          <p:spPr>
            <a:xfrm>
              <a:off x="2597955" y="3155256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DA6C065-04BB-E255-1BF3-BD993768784E}"/>
                </a:ext>
              </a:extLst>
            </p:cNvPr>
            <p:cNvSpPr txBox="1"/>
            <p:nvPr/>
          </p:nvSpPr>
          <p:spPr>
            <a:xfrm>
              <a:off x="2597955" y="3348931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25DDAB58-E8CA-DC97-DC07-5AB2B831DE9C}"/>
                </a:ext>
              </a:extLst>
            </p:cNvPr>
            <p:cNvSpPr txBox="1"/>
            <p:nvPr/>
          </p:nvSpPr>
          <p:spPr>
            <a:xfrm>
              <a:off x="2597955" y="3542606"/>
              <a:ext cx="3911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10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OOOO</a:t>
              </a:r>
              <a:endPara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5691DFF1-B9F1-B1DF-8E60-62B709C73357}"/>
              </a:ext>
            </a:extLst>
          </p:cNvPr>
          <p:cNvGrpSpPr/>
          <p:nvPr/>
        </p:nvGrpSpPr>
        <p:grpSpPr>
          <a:xfrm rot="10800000">
            <a:off x="2364269" y="2287709"/>
            <a:ext cx="252204" cy="108000"/>
            <a:chOff x="3358762" y="2706865"/>
            <a:chExt cx="252204" cy="108000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D85043ED-6F4D-F65A-F1CE-4C9E8E379C02}"/>
                </a:ext>
              </a:extLst>
            </p:cNvPr>
            <p:cNvSpPr/>
            <p:nvPr/>
          </p:nvSpPr>
          <p:spPr>
            <a:xfrm>
              <a:off x="3358762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FA0FEC7-EF83-3D1C-5A3F-0E5DAB59EEFF}"/>
                </a:ext>
              </a:extLst>
            </p:cNvPr>
            <p:cNvSpPr/>
            <p:nvPr/>
          </p:nvSpPr>
          <p:spPr>
            <a:xfrm>
              <a:off x="3395996" y="2706865"/>
              <a:ext cx="28800" cy="36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540EB1B-70ED-89A8-3B34-2C574A98F05C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6403F8E-676F-7F85-59CF-70AFA06C315B}"/>
                </a:ext>
              </a:extLst>
            </p:cNvPr>
            <p:cNvSpPr/>
            <p:nvPr/>
          </p:nvSpPr>
          <p:spPr>
            <a:xfrm>
              <a:off x="3470464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8C85D06-0EC3-0651-E873-60254B6B17A5}"/>
                </a:ext>
              </a:extLst>
            </p:cNvPr>
            <p:cNvSpPr/>
            <p:nvPr/>
          </p:nvSpPr>
          <p:spPr>
            <a:xfrm>
              <a:off x="3507698" y="2706865"/>
              <a:ext cx="28800" cy="10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18FFF3AD-5ABC-510C-F3DB-2A7E739A659E}"/>
                </a:ext>
              </a:extLst>
            </p:cNvPr>
            <p:cNvSpPr/>
            <p:nvPr/>
          </p:nvSpPr>
          <p:spPr>
            <a:xfrm>
              <a:off x="3544932" y="2706865"/>
              <a:ext cx="28800" cy="10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8E3EBE5-9C4E-3216-98F2-0BFED4AB123B}"/>
                </a:ext>
              </a:extLst>
            </p:cNvPr>
            <p:cNvSpPr/>
            <p:nvPr/>
          </p:nvSpPr>
          <p:spPr>
            <a:xfrm>
              <a:off x="3582166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8E5460BD-9CE2-8154-A4F8-6402116F16FC}"/>
              </a:ext>
            </a:extLst>
          </p:cNvPr>
          <p:cNvGrpSpPr/>
          <p:nvPr/>
        </p:nvGrpSpPr>
        <p:grpSpPr>
          <a:xfrm rot="10800000">
            <a:off x="2364269" y="2473427"/>
            <a:ext cx="252204" cy="108000"/>
            <a:chOff x="3358762" y="2706865"/>
            <a:chExt cx="252204" cy="108000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03D59F6F-374E-13A3-7F26-7D3D64B1B833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81D372C-8E11-DD26-4D98-5BF0FF248DE3}"/>
                </a:ext>
              </a:extLst>
            </p:cNvPr>
            <p:cNvSpPr/>
            <p:nvPr/>
          </p:nvSpPr>
          <p:spPr>
            <a:xfrm>
              <a:off x="3395996" y="2706865"/>
              <a:ext cx="28800" cy="36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785625C-52CB-B85E-82F3-D72FB4F72259}"/>
                </a:ext>
              </a:extLst>
            </p:cNvPr>
            <p:cNvSpPr/>
            <p:nvPr/>
          </p:nvSpPr>
          <p:spPr>
            <a:xfrm>
              <a:off x="3433230" y="2706865"/>
              <a:ext cx="28800" cy="10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C2151FDA-F2A7-7243-D2C7-A7A35A9FB081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4EB8FB6-ADDF-6B2A-544C-1BEB74B75751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27677D04-4008-DD60-6EDF-FA29B5F9E3BA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9AE88F1-269C-A858-C1ED-AFDF17E33FE6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CC9C69D8-69B2-BB53-A6EF-A43CD4A13AEC}"/>
              </a:ext>
            </a:extLst>
          </p:cNvPr>
          <p:cNvGrpSpPr/>
          <p:nvPr/>
        </p:nvGrpSpPr>
        <p:grpSpPr>
          <a:xfrm rot="10800000">
            <a:off x="2364269" y="2646970"/>
            <a:ext cx="252204" cy="126000"/>
            <a:chOff x="3358762" y="2706865"/>
            <a:chExt cx="252204" cy="126000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5F6EF33-3BF8-86F6-DD06-E716F7D37302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68B4B7B6-13E7-ED20-8F8D-3DDA5140669D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CB54C8A-EE99-E122-9E13-D110714AC5DA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343F246B-1509-6B03-E835-B86E114B0835}"/>
                </a:ext>
              </a:extLst>
            </p:cNvPr>
            <p:cNvSpPr/>
            <p:nvPr/>
          </p:nvSpPr>
          <p:spPr>
            <a:xfrm>
              <a:off x="3470464" y="2706865"/>
              <a:ext cx="28800" cy="36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41173CB-4F5F-D75A-9BA0-4954B03B05F8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302F74D8-25C2-C4D1-C04A-87F5F2598D05}"/>
                </a:ext>
              </a:extLst>
            </p:cNvPr>
            <p:cNvSpPr/>
            <p:nvPr/>
          </p:nvSpPr>
          <p:spPr>
            <a:xfrm>
              <a:off x="3544932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CCDCD3EF-4D9D-B67A-AE6E-7932F6A47122}"/>
                </a:ext>
              </a:extLst>
            </p:cNvPr>
            <p:cNvSpPr/>
            <p:nvPr/>
          </p:nvSpPr>
          <p:spPr>
            <a:xfrm>
              <a:off x="3582166" y="2706865"/>
              <a:ext cx="28800" cy="126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EC48606-DFA1-0344-F9E1-69E994D0402A}"/>
              </a:ext>
            </a:extLst>
          </p:cNvPr>
          <p:cNvGrpSpPr/>
          <p:nvPr/>
        </p:nvGrpSpPr>
        <p:grpSpPr>
          <a:xfrm rot="10800000">
            <a:off x="2364269" y="2849519"/>
            <a:ext cx="252204" cy="126000"/>
            <a:chOff x="3358762" y="2706865"/>
            <a:chExt cx="252204" cy="126000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9CA9900-FEC5-B195-3D49-B6E68254C304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AF4ECDAF-CD54-5CFD-AA17-EEDF9846C2D3}"/>
                </a:ext>
              </a:extLst>
            </p:cNvPr>
            <p:cNvSpPr/>
            <p:nvPr/>
          </p:nvSpPr>
          <p:spPr>
            <a:xfrm>
              <a:off x="3395996" y="2706865"/>
              <a:ext cx="28800" cy="36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94701229-7874-439B-FE67-F86E2920CF75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ACBCC5CE-275C-E7B4-A6D5-E9188D70E98D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83F7DD8-A40C-E143-8D50-B3356052713F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BAFFE78-14EB-99A9-4172-1D823B513FEC}"/>
                </a:ext>
              </a:extLst>
            </p:cNvPr>
            <p:cNvSpPr/>
            <p:nvPr/>
          </p:nvSpPr>
          <p:spPr>
            <a:xfrm>
              <a:off x="3544932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A3166E9-8A5C-5286-EDCC-82DCFF20FF96}"/>
                </a:ext>
              </a:extLst>
            </p:cNvPr>
            <p:cNvSpPr/>
            <p:nvPr/>
          </p:nvSpPr>
          <p:spPr>
            <a:xfrm>
              <a:off x="3582166" y="2706865"/>
              <a:ext cx="28800" cy="126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EF9DEA3-E45A-18E2-4A6E-7C72424E1439}"/>
              </a:ext>
            </a:extLst>
          </p:cNvPr>
          <p:cNvGrpSpPr/>
          <p:nvPr/>
        </p:nvGrpSpPr>
        <p:grpSpPr>
          <a:xfrm rot="10800000">
            <a:off x="2364269" y="3098489"/>
            <a:ext cx="252204" cy="72000"/>
            <a:chOff x="3358762" y="2706865"/>
            <a:chExt cx="252204" cy="72000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8191CC-3480-77ED-BD21-2CC66F1693F2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086DA34-9DC7-EB29-3DC5-C564724945AD}"/>
                </a:ext>
              </a:extLst>
            </p:cNvPr>
            <p:cNvSpPr/>
            <p:nvPr/>
          </p:nvSpPr>
          <p:spPr>
            <a:xfrm>
              <a:off x="3395996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E4C1F939-3556-036E-0D77-65F4F0296C6C}"/>
                </a:ext>
              </a:extLst>
            </p:cNvPr>
            <p:cNvSpPr/>
            <p:nvPr/>
          </p:nvSpPr>
          <p:spPr>
            <a:xfrm>
              <a:off x="3433230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E812282-821F-5690-94A4-7E15B76E15A0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3E0A43B4-D714-BEFA-BBF3-5AA7483088E7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FA6E557D-A557-55C2-6235-F2271A2AF46D}"/>
                </a:ext>
              </a:extLst>
            </p:cNvPr>
            <p:cNvSpPr/>
            <p:nvPr/>
          </p:nvSpPr>
          <p:spPr>
            <a:xfrm>
              <a:off x="3544932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3C22D35-6D43-66C0-4188-BEEA118A661F}"/>
                </a:ext>
              </a:extLst>
            </p:cNvPr>
            <p:cNvSpPr/>
            <p:nvPr/>
          </p:nvSpPr>
          <p:spPr>
            <a:xfrm>
              <a:off x="3582166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5318D9E3-E60C-04CA-1CA5-E717A8093D86}"/>
              </a:ext>
            </a:extLst>
          </p:cNvPr>
          <p:cNvGrpSpPr/>
          <p:nvPr/>
        </p:nvGrpSpPr>
        <p:grpSpPr>
          <a:xfrm rot="10800000">
            <a:off x="2364269" y="3233987"/>
            <a:ext cx="252204" cy="126000"/>
            <a:chOff x="3358762" y="2706865"/>
            <a:chExt cx="252204" cy="126000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3B688E9-88E4-7C4D-4160-6E43E16B6C7F}"/>
                </a:ext>
              </a:extLst>
            </p:cNvPr>
            <p:cNvSpPr/>
            <p:nvPr/>
          </p:nvSpPr>
          <p:spPr>
            <a:xfrm>
              <a:off x="3358762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8F1387-FC7B-AE18-C995-A69C8EE15E78}"/>
                </a:ext>
              </a:extLst>
            </p:cNvPr>
            <p:cNvSpPr/>
            <p:nvPr/>
          </p:nvSpPr>
          <p:spPr>
            <a:xfrm>
              <a:off x="3395996" y="2706865"/>
              <a:ext cx="28800" cy="36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D0FB0E1-1A43-D201-0240-E51FAF54B20F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E67E9603-935F-2A7D-F1C1-00D00CBB7CCD}"/>
                </a:ext>
              </a:extLst>
            </p:cNvPr>
            <p:cNvSpPr/>
            <p:nvPr/>
          </p:nvSpPr>
          <p:spPr>
            <a:xfrm>
              <a:off x="3470464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598D5899-E6DA-2EDB-D901-E4B43F491D48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D165983-FED4-C9E1-39B1-B8C98B5399BB}"/>
                </a:ext>
              </a:extLst>
            </p:cNvPr>
            <p:cNvSpPr/>
            <p:nvPr/>
          </p:nvSpPr>
          <p:spPr>
            <a:xfrm>
              <a:off x="3544932" y="2706865"/>
              <a:ext cx="28800" cy="72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6670ED03-5AA2-7800-8149-6547B577E6F1}"/>
                </a:ext>
              </a:extLst>
            </p:cNvPr>
            <p:cNvSpPr/>
            <p:nvPr/>
          </p:nvSpPr>
          <p:spPr>
            <a:xfrm>
              <a:off x="3582166" y="2706865"/>
              <a:ext cx="28800" cy="126000"/>
            </a:xfrm>
            <a:prstGeom prst="rect">
              <a:avLst/>
            </a:prstGeom>
            <a:solidFill>
              <a:srgbClr val="FF5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22CBE833-B148-2F2E-4F7F-4B9E9AAA4FCD}"/>
              </a:ext>
            </a:extLst>
          </p:cNvPr>
          <p:cNvGrpSpPr/>
          <p:nvPr/>
        </p:nvGrpSpPr>
        <p:grpSpPr>
          <a:xfrm rot="10800000">
            <a:off x="4242373" y="2359709"/>
            <a:ext cx="252204" cy="36000"/>
            <a:chOff x="3358762" y="2706865"/>
            <a:chExt cx="252204" cy="36000"/>
          </a:xfrm>
          <a:solidFill>
            <a:srgbClr val="F6B034"/>
          </a:solidFill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392086E5-9D94-C760-6C0A-8D0947CF1419}"/>
                </a:ext>
              </a:extLst>
            </p:cNvPr>
            <p:cNvSpPr/>
            <p:nvPr/>
          </p:nvSpPr>
          <p:spPr>
            <a:xfrm>
              <a:off x="3358762" y="2706865"/>
              <a:ext cx="288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6A70B76-ED3C-9ED4-7857-174A8081E28C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4D03892F-2372-9596-101C-03AA68825B1F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4985F33-94BD-E00C-9A26-1EAE1618BB99}"/>
                </a:ext>
              </a:extLst>
            </p:cNvPr>
            <p:cNvSpPr/>
            <p:nvPr/>
          </p:nvSpPr>
          <p:spPr>
            <a:xfrm>
              <a:off x="3470464" y="2706865"/>
              <a:ext cx="288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BE45DABF-98A0-EAEC-EABE-BC10B0A291A1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D168EDC-9255-76A2-A61C-43BC0601D3AD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E618B71-74AD-65B1-7AC5-443CFD1521F9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A26AAFD0-311D-D652-4F5D-C3B53EC198A3}"/>
              </a:ext>
            </a:extLst>
          </p:cNvPr>
          <p:cNvGrpSpPr/>
          <p:nvPr/>
        </p:nvGrpSpPr>
        <p:grpSpPr>
          <a:xfrm rot="10800000">
            <a:off x="4242373" y="2563427"/>
            <a:ext cx="252204" cy="18000"/>
            <a:chOff x="3358762" y="2706865"/>
            <a:chExt cx="252204" cy="18000"/>
          </a:xfrm>
          <a:solidFill>
            <a:srgbClr val="F6B034"/>
          </a:solidFill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FD2E328-892D-D7AE-1F68-1B81C09FBBB1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A7A5EDD8-6F3B-C47F-9A8F-C0A6BA80E29A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EFE97E03-5B65-6000-3FC6-C91D62AE84CA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F48ACCA-260D-073A-C184-B9E83B086EA1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BBDB127D-8571-B74F-49DE-96BACA57BF6D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12DD24C-92B0-4345-E020-4085661F84C5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60E5321-70DF-CF5C-1986-B80593322DD3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73BBBA6C-F28A-A1DC-C1E5-D79D051C2FF6}"/>
              </a:ext>
            </a:extLst>
          </p:cNvPr>
          <p:cNvGrpSpPr/>
          <p:nvPr/>
        </p:nvGrpSpPr>
        <p:grpSpPr>
          <a:xfrm rot="10800000">
            <a:off x="4242373" y="2754970"/>
            <a:ext cx="252204" cy="18000"/>
            <a:chOff x="3358762" y="2706865"/>
            <a:chExt cx="252204" cy="18000"/>
          </a:xfrm>
          <a:solidFill>
            <a:srgbClr val="F6B034"/>
          </a:solidFill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B097C09-B496-549B-1065-CB7A229A7BF9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1324DC67-0242-7E6A-90A4-F8A67A07187B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F6792AE-BA8E-2E1E-2248-02D71DA53C5B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D1935907-8711-AB91-988A-54E34A968AD6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3AFDE610-1A77-549F-9C06-F6FBADD03BF3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FF741D65-0DF3-CB74-A5FA-A0D8920EB5F2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6A90C8A9-B271-0711-95CD-E2ED5F31714B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5A6E834-2AFE-1E2D-47AF-4C5E6E194318}"/>
              </a:ext>
            </a:extLst>
          </p:cNvPr>
          <p:cNvGrpSpPr/>
          <p:nvPr/>
        </p:nvGrpSpPr>
        <p:grpSpPr>
          <a:xfrm rot="10800000">
            <a:off x="4242373" y="2903519"/>
            <a:ext cx="252204" cy="72000"/>
            <a:chOff x="3358762" y="2706865"/>
            <a:chExt cx="252204" cy="72000"/>
          </a:xfrm>
          <a:solidFill>
            <a:srgbClr val="F6B034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5F089BD-7115-8B9F-192A-699A451241AC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0910E4C5-F99B-9250-5707-A7222047A5BF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826F7E1-CCC1-27AB-6E22-8111BD52B000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B8205385-D5CE-E590-6610-513C20BDCD20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B23A7A5-1FD5-AAA8-1608-FB8D273E7D78}"/>
                </a:ext>
              </a:extLst>
            </p:cNvPr>
            <p:cNvSpPr/>
            <p:nvPr/>
          </p:nvSpPr>
          <p:spPr>
            <a:xfrm>
              <a:off x="3507698" y="2706865"/>
              <a:ext cx="288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5F865B41-1E56-4FCE-971F-1C7B2E4E5DC4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6A69FC3-05EA-D05F-AF6C-757190F92655}"/>
                </a:ext>
              </a:extLst>
            </p:cNvPr>
            <p:cNvSpPr/>
            <p:nvPr/>
          </p:nvSpPr>
          <p:spPr>
            <a:xfrm>
              <a:off x="3582166" y="2706865"/>
              <a:ext cx="288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47360B22-69FB-ABD7-435B-DF23294ED867}"/>
              </a:ext>
            </a:extLst>
          </p:cNvPr>
          <p:cNvGrpSpPr/>
          <p:nvPr/>
        </p:nvGrpSpPr>
        <p:grpSpPr>
          <a:xfrm rot="10800000">
            <a:off x="4242373" y="3152489"/>
            <a:ext cx="252204" cy="18000"/>
            <a:chOff x="3358762" y="2706865"/>
            <a:chExt cx="252204" cy="18000"/>
          </a:xfrm>
          <a:solidFill>
            <a:srgbClr val="F6B034"/>
          </a:solidFill>
        </p:grpSpPr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DBCCD8E-A44C-F549-0F1A-FEDAC884D1EC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C5632407-FFF6-65E2-3923-EC33743ABDE7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37DD103-79D2-0944-F570-0B933CFA04AA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959DC2E7-D52C-AEED-D0E6-D0CA63AD5DD1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A0614AB7-A074-BC50-4115-1E950E7F11B3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0522954-42B3-E6E4-FE63-F37FB9780475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F2F6B205-9678-CC0E-3074-78B819AC3B8F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8B6BCF23-41B6-80EE-B509-AA1A86F59746}"/>
              </a:ext>
            </a:extLst>
          </p:cNvPr>
          <p:cNvGrpSpPr/>
          <p:nvPr/>
        </p:nvGrpSpPr>
        <p:grpSpPr>
          <a:xfrm rot="10800000">
            <a:off x="4242373" y="3341987"/>
            <a:ext cx="252204" cy="18000"/>
            <a:chOff x="3358762" y="2706865"/>
            <a:chExt cx="252204" cy="18000"/>
          </a:xfrm>
          <a:solidFill>
            <a:srgbClr val="F6B034"/>
          </a:solidFill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AC7B33D-EEA2-971A-B2D1-78CB10AF99E5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C58E6FB2-8717-99DB-84C2-823254BD0457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C1F8418C-BD6B-BF78-F43D-ABD018CDD420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41C0716D-24BE-469C-A66D-BBE3F59D44DC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3B84075D-590B-1962-550D-F275C337867E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DDAFABA3-09A7-6A8B-1741-7EE6C0EE50B1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EE291EA-8141-91A9-9616-293E60FE63BB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F67D55E-3A34-D707-57ED-3985AD60B288}"/>
              </a:ext>
            </a:extLst>
          </p:cNvPr>
          <p:cNvGrpSpPr/>
          <p:nvPr/>
        </p:nvGrpSpPr>
        <p:grpSpPr>
          <a:xfrm rot="10800000">
            <a:off x="4242373" y="3473975"/>
            <a:ext cx="252204" cy="72000"/>
            <a:chOff x="3358762" y="2706865"/>
            <a:chExt cx="252204" cy="72000"/>
          </a:xfrm>
          <a:solidFill>
            <a:srgbClr val="F6B034"/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799E6B7-A091-8C6A-EBD7-222569093960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F2082C6-99F9-3F36-5998-E4B9CF59F4B8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9B495192-5386-1B5D-5A0A-35321866A394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A5AFE00-0E05-AA4B-373F-A7C819135FE2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8F9025CC-08EF-4639-9168-A991136AF3CA}"/>
                </a:ext>
              </a:extLst>
            </p:cNvPr>
            <p:cNvSpPr/>
            <p:nvPr/>
          </p:nvSpPr>
          <p:spPr>
            <a:xfrm>
              <a:off x="3507698" y="2706865"/>
              <a:ext cx="288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948DAC86-6716-BEE3-4270-DC95675F7A0D}"/>
                </a:ext>
              </a:extLst>
            </p:cNvPr>
            <p:cNvSpPr/>
            <p:nvPr/>
          </p:nvSpPr>
          <p:spPr>
            <a:xfrm>
              <a:off x="3544932" y="2706865"/>
              <a:ext cx="288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9D0FC454-D6CD-CA0D-2D0E-083B5662007E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1FE189C6-3025-00EE-99DC-5CB8F7A4F69D}"/>
              </a:ext>
            </a:extLst>
          </p:cNvPr>
          <p:cNvGrpSpPr/>
          <p:nvPr/>
        </p:nvGrpSpPr>
        <p:grpSpPr>
          <a:xfrm rot="10800000">
            <a:off x="4242373" y="3628470"/>
            <a:ext cx="252204" cy="108000"/>
            <a:chOff x="3358762" y="2706865"/>
            <a:chExt cx="252204" cy="108000"/>
          </a:xfrm>
          <a:solidFill>
            <a:srgbClr val="F6B034"/>
          </a:solidFill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C4CA6144-8FDC-44FF-DE73-38D4D9348EA2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D90E49A-4609-D254-E19B-55F07E3ADB4A}"/>
                </a:ext>
              </a:extLst>
            </p:cNvPr>
            <p:cNvSpPr/>
            <p:nvPr/>
          </p:nvSpPr>
          <p:spPr>
            <a:xfrm>
              <a:off x="3395996" y="2706865"/>
              <a:ext cx="288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25263AE-1CA3-0B0D-3B10-E1C576A76090}"/>
                </a:ext>
              </a:extLst>
            </p:cNvPr>
            <p:cNvSpPr/>
            <p:nvPr/>
          </p:nvSpPr>
          <p:spPr>
            <a:xfrm>
              <a:off x="3433230" y="2706865"/>
              <a:ext cx="288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D79AC9E2-2DF2-629C-1F4E-85C9DE9CC244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AD22AA8-B85D-2DF3-7620-FA91D23FA7B5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994C041-5DC0-9EC9-B72E-1D55846C1C4C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2BFEE7EB-B9AD-2251-9407-9668E46CDA38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6575B02B-133B-F616-19DE-E1ED8F2A6C01}"/>
              </a:ext>
            </a:extLst>
          </p:cNvPr>
          <p:cNvGrpSpPr/>
          <p:nvPr/>
        </p:nvGrpSpPr>
        <p:grpSpPr>
          <a:xfrm rot="10800000">
            <a:off x="6066238" y="2287709"/>
            <a:ext cx="252204" cy="108000"/>
            <a:chOff x="3358762" y="2706865"/>
            <a:chExt cx="252204" cy="108000"/>
          </a:xfrm>
          <a:solidFill>
            <a:srgbClr val="F6B034"/>
          </a:solidFill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E4B915B6-4693-1063-5B52-D9BB0FE92D2D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BA7323-DDA8-CD6A-4C2B-D6BEA0F9BCC3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5CB0C3A8-B92F-F1B7-8C50-A25A675CA96B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0BB4836D-CA4F-E65C-B989-DF93C18CA339}"/>
                </a:ext>
              </a:extLst>
            </p:cNvPr>
            <p:cNvSpPr/>
            <p:nvPr/>
          </p:nvSpPr>
          <p:spPr>
            <a:xfrm>
              <a:off x="3470464" y="2706865"/>
              <a:ext cx="288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9677A5B-D236-5B95-94E9-A171FBC94B71}"/>
                </a:ext>
              </a:extLst>
            </p:cNvPr>
            <p:cNvSpPr/>
            <p:nvPr/>
          </p:nvSpPr>
          <p:spPr>
            <a:xfrm>
              <a:off x="3507698" y="2706865"/>
              <a:ext cx="288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CDE266E-6B3F-2DFD-D97F-C543A545DE7F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A2E2E6C-8AB3-498E-2799-25F08A374275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DE2F0D5E-F2E8-889E-9552-AB0B9EAB8BD1}"/>
              </a:ext>
            </a:extLst>
          </p:cNvPr>
          <p:cNvGrpSpPr/>
          <p:nvPr/>
        </p:nvGrpSpPr>
        <p:grpSpPr>
          <a:xfrm rot="10800000">
            <a:off x="6066238" y="2563427"/>
            <a:ext cx="252204" cy="18000"/>
            <a:chOff x="3358762" y="2706865"/>
            <a:chExt cx="252204" cy="18000"/>
          </a:xfrm>
          <a:solidFill>
            <a:srgbClr val="F6B034"/>
          </a:solidFill>
        </p:grpSpPr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ED0FF141-F56E-0073-808B-D39B8AA990A9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4D74A3F0-283A-5160-9533-1EC8F0189E53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7B8F725F-55A0-782C-B46E-24155A3BE390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993BB650-6A3C-24C1-7F6D-04A8F91B93A1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932193DE-4D8C-1985-3116-10CD278F9379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45B641A3-0DDF-A41A-92B8-808623E587A0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0723DEA4-6613-79D8-1E2A-D5E8319A7A57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BDC79C4D-7154-71A9-152D-CEDA682AD22C}"/>
              </a:ext>
            </a:extLst>
          </p:cNvPr>
          <p:cNvGrpSpPr/>
          <p:nvPr/>
        </p:nvGrpSpPr>
        <p:grpSpPr>
          <a:xfrm rot="10800000">
            <a:off x="6066238" y="2664970"/>
            <a:ext cx="252204" cy="108000"/>
            <a:chOff x="3358762" y="2706865"/>
            <a:chExt cx="252204" cy="108000"/>
          </a:xfrm>
          <a:solidFill>
            <a:srgbClr val="F6B034"/>
          </a:solidFill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92C8A9A-5C89-4F9B-BA01-05083F6A2D4A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7E5E638-364A-B18F-41B9-CD4D17F3904D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DE2953E0-06F9-4D8A-8DA6-67053632924A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4FFF57C-BE33-195D-EC03-A3B67844265A}"/>
                </a:ext>
              </a:extLst>
            </p:cNvPr>
            <p:cNvSpPr/>
            <p:nvPr/>
          </p:nvSpPr>
          <p:spPr>
            <a:xfrm>
              <a:off x="3470464" y="2706865"/>
              <a:ext cx="288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40E56702-4E2F-4F4D-BA16-0121BAB9D144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71C99FCA-F38C-4FC2-6568-117C0F9624BB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3DE1A92-AD93-CFDC-037A-07BA68694702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DB78E209-B4C8-78F7-9872-814082CA94C0}"/>
              </a:ext>
            </a:extLst>
          </p:cNvPr>
          <p:cNvGrpSpPr/>
          <p:nvPr/>
        </p:nvGrpSpPr>
        <p:grpSpPr>
          <a:xfrm rot="10800000">
            <a:off x="7889505" y="2377709"/>
            <a:ext cx="252204" cy="18000"/>
            <a:chOff x="3358762" y="2706865"/>
            <a:chExt cx="252204" cy="18000"/>
          </a:xfrm>
          <a:solidFill>
            <a:srgbClr val="2CAD6A"/>
          </a:solidFill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6DC1651A-9623-1900-A95D-74808E1370C3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0119A5E-26ED-C585-C7D9-E52EE16C3B9D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002845B-AC1D-44C1-FFAA-CA28339A14D9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A9E8115C-1856-F7BB-9237-1BAF73C9467B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B6916399-C9D4-F411-333E-B6BA4506060C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CF3AB516-CEC3-F52F-DEE1-75467E2F84A2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14E7168-DA34-A56C-7F77-B3DE276BB279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F3941FFA-B998-2498-D84F-844FA2EF58F5}"/>
              </a:ext>
            </a:extLst>
          </p:cNvPr>
          <p:cNvGrpSpPr/>
          <p:nvPr/>
        </p:nvGrpSpPr>
        <p:grpSpPr>
          <a:xfrm rot="10800000">
            <a:off x="7889505" y="2563427"/>
            <a:ext cx="252204" cy="18000"/>
            <a:chOff x="3358762" y="2706865"/>
            <a:chExt cx="252204" cy="18000"/>
          </a:xfrm>
          <a:solidFill>
            <a:srgbClr val="2CAD6A"/>
          </a:solidFill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CC65119-C6A3-7C32-6E6F-1BCDEBD0A3C5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210CBA4-12BE-D3E4-ED4F-16FA0816004A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C139A6A6-CAA5-8208-80CB-D37D281D5580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FF99A7EA-79CC-88A5-0B42-5811057A417F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FED03FEF-09CF-9788-A56C-A981A4E2AB83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2953E176-2305-024D-0690-4A3FDB1DD31A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BFB61CF1-F339-F84E-A238-0AB3F1759BE8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FAE70AF9-6CB5-96DA-99F8-1C21356F0DF8}"/>
              </a:ext>
            </a:extLst>
          </p:cNvPr>
          <p:cNvGrpSpPr/>
          <p:nvPr/>
        </p:nvGrpSpPr>
        <p:grpSpPr>
          <a:xfrm rot="10800000">
            <a:off x="7889505" y="2754970"/>
            <a:ext cx="252204" cy="18000"/>
            <a:chOff x="3358762" y="2706865"/>
            <a:chExt cx="252204" cy="18000"/>
          </a:xfrm>
          <a:solidFill>
            <a:srgbClr val="2CAD6A"/>
          </a:solidFill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4D57F15-8429-F427-8B3A-E8EE4501631F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3C21215-88B9-01AE-A6AC-3DAC3C16105D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77C97C98-8B4E-B72A-E7FE-A72DC30647FC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46D6A7D-511C-C2A0-C0F1-1DF77E4EBD26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A87415F5-9E00-B87D-63B8-93B2B4BF5372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B784FE06-1932-1F75-63D1-B5A8F800B99C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EADF4E9F-C539-B80D-4F9F-F47D360762F6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D20A659F-874D-81D6-0D4D-35A834838FC9}"/>
              </a:ext>
            </a:extLst>
          </p:cNvPr>
          <p:cNvGrpSpPr/>
          <p:nvPr/>
        </p:nvGrpSpPr>
        <p:grpSpPr>
          <a:xfrm rot="10800000">
            <a:off x="7889505" y="2948401"/>
            <a:ext cx="252204" cy="18000"/>
            <a:chOff x="3358762" y="2706865"/>
            <a:chExt cx="252204" cy="18000"/>
          </a:xfrm>
          <a:solidFill>
            <a:srgbClr val="2CAD6A"/>
          </a:solidFill>
        </p:grpSpPr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709A86B-0739-4EC1-4031-9DAC41218038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0CFCFB45-8D1E-5C78-0307-4E7FF5E66C31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E31610-B518-02B9-2353-510AA9641598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A7F1B952-CAC6-5369-3335-F8CB68B2DA77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F109DC7A-863A-397C-D02B-988DC7031FDE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7192B861-38A8-2AEC-BD19-C374912C1EEB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D48F03FB-7C93-D178-3C68-14EE9B19BD43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B321CE6E-6476-B3CD-2E72-56D4CD271CD9}"/>
              </a:ext>
            </a:extLst>
          </p:cNvPr>
          <p:cNvGrpSpPr/>
          <p:nvPr/>
        </p:nvGrpSpPr>
        <p:grpSpPr>
          <a:xfrm rot="10800000">
            <a:off x="7889505" y="3141658"/>
            <a:ext cx="252204" cy="18000"/>
            <a:chOff x="3358762" y="2706865"/>
            <a:chExt cx="252204" cy="18000"/>
          </a:xfrm>
          <a:solidFill>
            <a:srgbClr val="2CAD6A"/>
          </a:solidFill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0CEFA71-B516-CB94-588C-B1DB75C25856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82CD1C58-4545-9A1C-6B66-8B34877EC197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7319FB4-0237-7A10-D849-6606CCE80E46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C94320F5-8B77-57B9-ED9F-90330434A156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64D5CAB2-3881-D9C5-8321-36134C6654D2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94BAFE19-0675-92D3-BBC3-A8AA6203EF2F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BF7D1A-63CE-38CD-8A53-683E0F42B21E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A92289FC-BA4E-00C7-76E7-10A84FC37A75}"/>
              </a:ext>
            </a:extLst>
          </p:cNvPr>
          <p:cNvGrpSpPr/>
          <p:nvPr/>
        </p:nvGrpSpPr>
        <p:grpSpPr>
          <a:xfrm rot="10800000">
            <a:off x="7889505" y="3340187"/>
            <a:ext cx="252204" cy="18000"/>
            <a:chOff x="3358762" y="2706865"/>
            <a:chExt cx="252204" cy="18000"/>
          </a:xfrm>
          <a:solidFill>
            <a:srgbClr val="2CAD6A"/>
          </a:solidFill>
        </p:grpSpPr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6D91DE9-549F-AA08-7864-7A5F36C09544}"/>
                </a:ext>
              </a:extLst>
            </p:cNvPr>
            <p:cNvSpPr/>
            <p:nvPr/>
          </p:nvSpPr>
          <p:spPr>
            <a:xfrm>
              <a:off x="335876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C6A00BA-23FD-6FA5-7E53-A8B46E9FF823}"/>
                </a:ext>
              </a:extLst>
            </p:cNvPr>
            <p:cNvSpPr/>
            <p:nvPr/>
          </p:nvSpPr>
          <p:spPr>
            <a:xfrm>
              <a:off x="339599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998B1C7C-91F5-2827-F4FC-CE0712CE980F}"/>
                </a:ext>
              </a:extLst>
            </p:cNvPr>
            <p:cNvSpPr/>
            <p:nvPr/>
          </p:nvSpPr>
          <p:spPr>
            <a:xfrm>
              <a:off x="3433230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0988A249-EDB4-3AF7-1D6F-29BE3FF2C077}"/>
                </a:ext>
              </a:extLst>
            </p:cNvPr>
            <p:cNvSpPr/>
            <p:nvPr/>
          </p:nvSpPr>
          <p:spPr>
            <a:xfrm>
              <a:off x="3470464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D42F17F4-5551-135B-13E5-036D82700E1C}"/>
                </a:ext>
              </a:extLst>
            </p:cNvPr>
            <p:cNvSpPr/>
            <p:nvPr/>
          </p:nvSpPr>
          <p:spPr>
            <a:xfrm>
              <a:off x="3507698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8954E43F-4E8F-0E9C-81AC-60B8EB3A51BE}"/>
                </a:ext>
              </a:extLst>
            </p:cNvPr>
            <p:cNvSpPr/>
            <p:nvPr/>
          </p:nvSpPr>
          <p:spPr>
            <a:xfrm>
              <a:off x="3544932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9782ABD6-C7BB-A1B1-4D04-501564325444}"/>
                </a:ext>
              </a:extLst>
            </p:cNvPr>
            <p:cNvSpPr/>
            <p:nvPr/>
          </p:nvSpPr>
          <p:spPr>
            <a:xfrm>
              <a:off x="3582166" y="2706865"/>
              <a:ext cx="288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939C5657-81EE-18C1-A373-68262E982F55}"/>
              </a:ext>
            </a:extLst>
          </p:cNvPr>
          <p:cNvSpPr txBox="1"/>
          <p:nvPr/>
        </p:nvSpPr>
        <p:spPr>
          <a:xfrm>
            <a:off x="1396401" y="1204856"/>
            <a:ext cx="157254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ko-KR" altLang="en-US" sz="1200" b="1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단계별</a:t>
            </a:r>
            <a:r>
              <a:rPr kumimoji="1" lang="ko-KR" altLang="en-US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 위험현황 </a:t>
            </a:r>
            <a:r>
              <a:rPr kumimoji="1" lang="en-US" altLang="ko-KR" sz="10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(last 7days)</a:t>
            </a:r>
            <a:endParaRPr kumimoji="1" lang="ko-KR" altLang="en-US" sz="10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0D6E187-F12A-ADB9-3575-1E1AD9C87800}"/>
              </a:ext>
            </a:extLst>
          </p:cNvPr>
          <p:cNvSpPr/>
          <p:nvPr/>
        </p:nvSpPr>
        <p:spPr>
          <a:xfrm>
            <a:off x="1380526" y="4105209"/>
            <a:ext cx="2764852" cy="2123598"/>
          </a:xfrm>
          <a:prstGeom prst="rect">
            <a:avLst/>
          </a:prstGeom>
          <a:solidFill>
            <a:srgbClr val="F8F8F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0C6B7A00-3A4D-9AF2-B784-9DFDBAF27081}"/>
              </a:ext>
            </a:extLst>
          </p:cNvPr>
          <p:cNvSpPr/>
          <p:nvPr/>
        </p:nvSpPr>
        <p:spPr>
          <a:xfrm>
            <a:off x="6866982" y="4105209"/>
            <a:ext cx="1853438" cy="2123598"/>
          </a:xfrm>
          <a:prstGeom prst="rect">
            <a:avLst/>
          </a:prstGeom>
          <a:solidFill>
            <a:srgbClr val="F8F8F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2" name="차트 371">
            <a:extLst>
              <a:ext uri="{FF2B5EF4-FFF2-40B4-BE49-F238E27FC236}">
                <a16:creationId xmlns:a16="http://schemas.microsoft.com/office/drawing/2014/main" id="{8CE128F6-58B1-D6AC-8B6F-084FD859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601100"/>
              </p:ext>
            </p:extLst>
          </p:nvPr>
        </p:nvGraphicFramePr>
        <p:xfrm>
          <a:off x="1319864" y="4065185"/>
          <a:ext cx="3758140" cy="250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3" name="TextBox 372">
            <a:extLst>
              <a:ext uri="{FF2B5EF4-FFF2-40B4-BE49-F238E27FC236}">
                <a16:creationId xmlns:a16="http://schemas.microsoft.com/office/drawing/2014/main" id="{5B715BCE-4A05-FAB5-5129-BF7455D347E5}"/>
              </a:ext>
            </a:extLst>
          </p:cNvPr>
          <p:cNvSpPr txBox="1"/>
          <p:nvPr/>
        </p:nvSpPr>
        <p:spPr>
          <a:xfrm>
            <a:off x="1486889" y="4198082"/>
            <a:ext cx="646011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ko-KR" altLang="en-US" sz="800" b="1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유형별 위협현황</a:t>
            </a:r>
            <a:endParaRPr kumimoji="1" lang="ko-KR" altLang="en-US" sz="5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9F5F9509-792D-868C-1517-D0B28FDB6A35}"/>
              </a:ext>
            </a:extLst>
          </p:cNvPr>
          <p:cNvSpPr txBox="1"/>
          <p:nvPr/>
        </p:nvSpPr>
        <p:spPr>
          <a:xfrm>
            <a:off x="2920614" y="4205776"/>
            <a:ext cx="1117294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ko-KR" altLang="en-US" sz="700" b="1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rgbClr val="00B0F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지난주 대비 </a:t>
            </a:r>
            <a:r>
              <a:rPr kumimoji="1" lang="ko-KR" altLang="en-US" sz="7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│ 동일산업군 대비</a:t>
            </a:r>
            <a:endParaRPr kumimoji="1" lang="ko-KR" altLang="en-US" sz="4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AB56C9D0-AA1E-1E20-EABA-2E88233C52A0}"/>
              </a:ext>
            </a:extLst>
          </p:cNvPr>
          <p:cNvSpPr/>
          <p:nvPr/>
        </p:nvSpPr>
        <p:spPr>
          <a:xfrm>
            <a:off x="4196085" y="4105209"/>
            <a:ext cx="2620191" cy="2123598"/>
          </a:xfrm>
          <a:prstGeom prst="rect">
            <a:avLst/>
          </a:prstGeom>
          <a:solidFill>
            <a:srgbClr val="F8F8F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03FF1F0E-0E87-0310-6063-F697DADA59D2}"/>
              </a:ext>
            </a:extLst>
          </p:cNvPr>
          <p:cNvSpPr txBox="1"/>
          <p:nvPr/>
        </p:nvSpPr>
        <p:spPr>
          <a:xfrm>
            <a:off x="4308407" y="4198082"/>
            <a:ext cx="127118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ko-KR" altLang="en-US" sz="800" b="1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이벤트</a:t>
            </a:r>
            <a:r>
              <a:rPr kumimoji="1" lang="en-US" altLang="ko-KR" sz="800" b="1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/</a:t>
            </a:r>
            <a:r>
              <a:rPr kumimoji="1" lang="ko-KR" altLang="en-US" sz="800" b="1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보고서현황</a:t>
            </a:r>
            <a:r>
              <a:rPr kumimoji="1" lang="en-US" altLang="ko-KR" sz="8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(last 7days)</a:t>
            </a:r>
            <a:endParaRPr kumimoji="1" lang="ko-KR" altLang="en-US" sz="5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E4C0F2C8-6DFA-3711-5D91-C0C42F998FC0}"/>
              </a:ext>
            </a:extLst>
          </p:cNvPr>
          <p:cNvSpPr/>
          <p:nvPr/>
        </p:nvSpPr>
        <p:spPr>
          <a:xfrm rot="10800000">
            <a:off x="6387940" y="4552934"/>
            <a:ext cx="254038" cy="207431"/>
          </a:xfrm>
          <a:prstGeom prst="rect">
            <a:avLst/>
          </a:prstGeom>
          <a:solidFill>
            <a:srgbClr val="ADE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7C9DCF1A-5646-B371-726A-7BED2570D8FE}"/>
              </a:ext>
            </a:extLst>
          </p:cNvPr>
          <p:cNvSpPr/>
          <p:nvPr/>
        </p:nvSpPr>
        <p:spPr>
          <a:xfrm rot="10800000">
            <a:off x="6116728" y="4656649"/>
            <a:ext cx="254038" cy="103716"/>
          </a:xfrm>
          <a:prstGeom prst="rect">
            <a:avLst/>
          </a:prstGeom>
          <a:solidFill>
            <a:srgbClr val="ADE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585E7D0-BB93-A55A-D568-24F0351D5135}"/>
              </a:ext>
            </a:extLst>
          </p:cNvPr>
          <p:cNvSpPr/>
          <p:nvPr/>
        </p:nvSpPr>
        <p:spPr>
          <a:xfrm rot="10800000">
            <a:off x="5845508" y="4668528"/>
            <a:ext cx="254038" cy="91837"/>
          </a:xfrm>
          <a:prstGeom prst="rect">
            <a:avLst/>
          </a:prstGeom>
          <a:solidFill>
            <a:srgbClr val="ADE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6585B8FF-7D5F-60FB-1453-5802E1F939C6}"/>
              </a:ext>
            </a:extLst>
          </p:cNvPr>
          <p:cNvSpPr/>
          <p:nvPr/>
        </p:nvSpPr>
        <p:spPr>
          <a:xfrm rot="10800000">
            <a:off x="5574296" y="4552934"/>
            <a:ext cx="254038" cy="207431"/>
          </a:xfrm>
          <a:prstGeom prst="rect">
            <a:avLst/>
          </a:prstGeom>
          <a:solidFill>
            <a:srgbClr val="ADE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2B2B0693-54DA-EDB6-24C0-0426EFA3525F}"/>
              </a:ext>
            </a:extLst>
          </p:cNvPr>
          <p:cNvSpPr/>
          <p:nvPr/>
        </p:nvSpPr>
        <p:spPr>
          <a:xfrm rot="10800000">
            <a:off x="5303075" y="4490361"/>
            <a:ext cx="254038" cy="270004"/>
          </a:xfrm>
          <a:prstGeom prst="rect">
            <a:avLst/>
          </a:prstGeom>
          <a:solidFill>
            <a:srgbClr val="ADE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55A79ABE-B639-0FC8-6816-A74E4C63801E}"/>
              </a:ext>
            </a:extLst>
          </p:cNvPr>
          <p:cNvSpPr/>
          <p:nvPr/>
        </p:nvSpPr>
        <p:spPr>
          <a:xfrm rot="10800000">
            <a:off x="5031864" y="4449218"/>
            <a:ext cx="254038" cy="311147"/>
          </a:xfrm>
          <a:prstGeom prst="rect">
            <a:avLst/>
          </a:prstGeom>
          <a:solidFill>
            <a:srgbClr val="ADE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DCF76A7D-93A8-716E-687F-D38D891A47ED}"/>
              </a:ext>
            </a:extLst>
          </p:cNvPr>
          <p:cNvSpPr/>
          <p:nvPr/>
        </p:nvSpPr>
        <p:spPr>
          <a:xfrm rot="10800000">
            <a:off x="4760643" y="4552934"/>
            <a:ext cx="254038" cy="207431"/>
          </a:xfrm>
          <a:prstGeom prst="rect">
            <a:avLst/>
          </a:prstGeom>
          <a:solidFill>
            <a:srgbClr val="ADE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A1A7ADCB-607C-9D55-CFB2-CD0EF553A55B}"/>
              </a:ext>
            </a:extLst>
          </p:cNvPr>
          <p:cNvGrpSpPr/>
          <p:nvPr/>
        </p:nvGrpSpPr>
        <p:grpSpPr>
          <a:xfrm rot="10800000">
            <a:off x="4760643" y="5063892"/>
            <a:ext cx="1881335" cy="338350"/>
            <a:chOff x="3397681" y="2706865"/>
            <a:chExt cx="213285" cy="117442"/>
          </a:xfrm>
          <a:solidFill>
            <a:srgbClr val="6ABDC5"/>
          </a:solidFill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CD2BB31E-0CEF-9922-319D-02951E34B84B}"/>
                </a:ext>
              </a:extLst>
            </p:cNvPr>
            <p:cNvSpPr/>
            <p:nvPr/>
          </p:nvSpPr>
          <p:spPr>
            <a:xfrm>
              <a:off x="3397681" y="2706865"/>
              <a:ext cx="28800" cy="592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F0DD8D9-2169-BBA5-F482-8C06707CFD49}"/>
                </a:ext>
              </a:extLst>
            </p:cNvPr>
            <p:cNvSpPr/>
            <p:nvPr/>
          </p:nvSpPr>
          <p:spPr>
            <a:xfrm>
              <a:off x="3428428" y="2706865"/>
              <a:ext cx="288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D8E3FF6F-DCF8-EFC5-0451-E105D1EE969F}"/>
                </a:ext>
              </a:extLst>
            </p:cNvPr>
            <p:cNvSpPr/>
            <p:nvPr/>
          </p:nvSpPr>
          <p:spPr>
            <a:xfrm>
              <a:off x="3459176" y="2706865"/>
              <a:ext cx="28800" cy="909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3108C621-3D0F-FB8F-D0CF-011AAD59DBFC}"/>
                </a:ext>
              </a:extLst>
            </p:cNvPr>
            <p:cNvSpPr/>
            <p:nvPr/>
          </p:nvSpPr>
          <p:spPr>
            <a:xfrm>
              <a:off x="3489923" y="2706865"/>
              <a:ext cx="28800" cy="1174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2324C28D-A000-BD24-91EE-4D5EBCFF6EF6}"/>
                </a:ext>
              </a:extLst>
            </p:cNvPr>
            <p:cNvSpPr/>
            <p:nvPr/>
          </p:nvSpPr>
          <p:spPr>
            <a:xfrm>
              <a:off x="3520671" y="2706865"/>
              <a:ext cx="28800" cy="98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000A26C-1C50-ED4E-A2B9-4F653B94CD7D}"/>
                </a:ext>
              </a:extLst>
            </p:cNvPr>
            <p:cNvSpPr/>
            <p:nvPr/>
          </p:nvSpPr>
          <p:spPr>
            <a:xfrm>
              <a:off x="3551418" y="2706865"/>
              <a:ext cx="28800" cy="77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635C4DD1-46AE-9B1D-6C0E-BBD97FFFD4A1}"/>
                </a:ext>
              </a:extLst>
            </p:cNvPr>
            <p:cNvSpPr/>
            <p:nvPr/>
          </p:nvSpPr>
          <p:spPr>
            <a:xfrm>
              <a:off x="3582166" y="2706865"/>
              <a:ext cx="28800" cy="9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98836D25-8F5C-4BA3-A1B2-8190A6C5BD6C}"/>
              </a:ext>
            </a:extLst>
          </p:cNvPr>
          <p:cNvGrpSpPr/>
          <p:nvPr/>
        </p:nvGrpSpPr>
        <p:grpSpPr>
          <a:xfrm rot="10800000">
            <a:off x="4760643" y="5732999"/>
            <a:ext cx="1881335" cy="311150"/>
            <a:chOff x="3397681" y="2706865"/>
            <a:chExt cx="213285" cy="108001"/>
          </a:xfrm>
          <a:solidFill>
            <a:srgbClr val="6E82C9"/>
          </a:solidFill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AF1B800-4C95-40D5-A4AD-95DE6542F47F}"/>
                </a:ext>
              </a:extLst>
            </p:cNvPr>
            <p:cNvSpPr/>
            <p:nvPr/>
          </p:nvSpPr>
          <p:spPr>
            <a:xfrm>
              <a:off x="3397681" y="2706865"/>
              <a:ext cx="28800" cy="54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7A5E458F-2C4C-5393-DE4B-E2013AA5ECA9}"/>
                </a:ext>
              </a:extLst>
            </p:cNvPr>
            <p:cNvSpPr/>
            <p:nvPr/>
          </p:nvSpPr>
          <p:spPr>
            <a:xfrm>
              <a:off x="3428428" y="2706865"/>
              <a:ext cx="288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A5547A68-6DAD-8C47-7FE6-AF286D33387C}"/>
                </a:ext>
              </a:extLst>
            </p:cNvPr>
            <p:cNvSpPr/>
            <p:nvPr/>
          </p:nvSpPr>
          <p:spPr>
            <a:xfrm>
              <a:off x="3459176" y="2706865"/>
              <a:ext cx="28800" cy="995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48917F9-543D-26CA-B518-9376B026B1BD}"/>
                </a:ext>
              </a:extLst>
            </p:cNvPr>
            <p:cNvSpPr/>
            <p:nvPr/>
          </p:nvSpPr>
          <p:spPr>
            <a:xfrm>
              <a:off x="3489923" y="2706865"/>
              <a:ext cx="28800" cy="10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84F8F3EB-183C-F13D-3768-F634B8AD549C}"/>
                </a:ext>
              </a:extLst>
            </p:cNvPr>
            <p:cNvSpPr/>
            <p:nvPr/>
          </p:nvSpPr>
          <p:spPr>
            <a:xfrm>
              <a:off x="3520671" y="2706865"/>
              <a:ext cx="28800" cy="65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6B412F4D-2A88-B0C7-9974-098A5F6A8F38}"/>
                </a:ext>
              </a:extLst>
            </p:cNvPr>
            <p:cNvSpPr/>
            <p:nvPr/>
          </p:nvSpPr>
          <p:spPr>
            <a:xfrm>
              <a:off x="3551418" y="2706865"/>
              <a:ext cx="28800" cy="93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BF99C1A2-0DE0-70AC-DB96-6C9B417EC9FD}"/>
                </a:ext>
              </a:extLst>
            </p:cNvPr>
            <p:cNvSpPr/>
            <p:nvPr/>
          </p:nvSpPr>
          <p:spPr>
            <a:xfrm>
              <a:off x="3582166" y="2706865"/>
              <a:ext cx="288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/>
            </a:p>
          </p:txBody>
        </p:sp>
      </p:grpSp>
      <p:cxnSp>
        <p:nvCxnSpPr>
          <p:cNvPr id="400" name="직선 연결선 399">
            <a:extLst>
              <a:ext uri="{FF2B5EF4-FFF2-40B4-BE49-F238E27FC236}">
                <a16:creationId xmlns:a16="http://schemas.microsoft.com/office/drawing/2014/main" id="{82D6358C-24EB-1F51-DA6D-E86BBB6B3D9F}"/>
              </a:ext>
            </a:extLst>
          </p:cNvPr>
          <p:cNvCxnSpPr>
            <a:cxnSpLocks/>
          </p:cNvCxnSpPr>
          <p:nvPr/>
        </p:nvCxnSpPr>
        <p:spPr>
          <a:xfrm>
            <a:off x="4319179" y="4925738"/>
            <a:ext cx="23749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연결선 400">
            <a:extLst>
              <a:ext uri="{FF2B5EF4-FFF2-40B4-BE49-F238E27FC236}">
                <a16:creationId xmlns:a16="http://schemas.microsoft.com/office/drawing/2014/main" id="{6547A4B6-A05B-23C2-3BBB-4798F9C9FEBB}"/>
              </a:ext>
            </a:extLst>
          </p:cNvPr>
          <p:cNvCxnSpPr>
            <a:cxnSpLocks/>
          </p:cNvCxnSpPr>
          <p:nvPr/>
        </p:nvCxnSpPr>
        <p:spPr>
          <a:xfrm>
            <a:off x="4319179" y="5567631"/>
            <a:ext cx="23749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그룹 401">
            <a:extLst>
              <a:ext uri="{FF2B5EF4-FFF2-40B4-BE49-F238E27FC236}">
                <a16:creationId xmlns:a16="http://schemas.microsoft.com/office/drawing/2014/main" id="{5D92A9F8-0A69-F572-4E29-131B5062B81A}"/>
              </a:ext>
            </a:extLst>
          </p:cNvPr>
          <p:cNvGrpSpPr/>
          <p:nvPr/>
        </p:nvGrpSpPr>
        <p:grpSpPr>
          <a:xfrm>
            <a:off x="4308407" y="4402872"/>
            <a:ext cx="246862" cy="399121"/>
            <a:chOff x="5402603" y="4720254"/>
            <a:chExt cx="246862" cy="399121"/>
          </a:xfrm>
        </p:grpSpPr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486B9D84-9622-ED57-7513-18890758BA03}"/>
                </a:ext>
              </a:extLst>
            </p:cNvPr>
            <p:cNvSpPr txBox="1"/>
            <p:nvPr/>
          </p:nvSpPr>
          <p:spPr>
            <a:xfrm>
              <a:off x="5402603" y="4720254"/>
              <a:ext cx="24686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en-US" altLang="ko-KR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</a:t>
              </a:r>
              <a:r>
                <a:rPr kumimoji="1" lang="ko-KR" altLang="en-US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이</a:t>
              </a:r>
              <a:endParaRPr kumimoji="1" lang="en-US" altLang="ko-KR" sz="8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  <a:p>
              <a:r>
                <a:rPr kumimoji="1" lang="ko-KR" altLang="en-US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벤트</a:t>
              </a:r>
              <a:endParaRPr kumimoji="1" lang="ko-KR" altLang="en-US" sz="5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55DD931-7940-65D1-25DD-5A261A00E093}"/>
                </a:ext>
              </a:extLst>
            </p:cNvPr>
            <p:cNvSpPr txBox="1"/>
            <p:nvPr/>
          </p:nvSpPr>
          <p:spPr>
            <a:xfrm>
              <a:off x="5402603" y="4996264"/>
              <a:ext cx="17312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en-US" altLang="ko-KR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j-cs"/>
                </a:rPr>
                <a:t>357</a:t>
              </a:r>
              <a:endParaRPr kumimoji="1" lang="ko-KR" altLang="en-US" sz="5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endParaRPr>
            </a:p>
          </p:txBody>
        </p: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797B861E-A625-4A38-F672-ED8E283DF6E5}"/>
              </a:ext>
            </a:extLst>
          </p:cNvPr>
          <p:cNvGrpSpPr/>
          <p:nvPr/>
        </p:nvGrpSpPr>
        <p:grpSpPr>
          <a:xfrm>
            <a:off x="4308407" y="5056043"/>
            <a:ext cx="246862" cy="399121"/>
            <a:chOff x="5402603" y="4720254"/>
            <a:chExt cx="246862" cy="399121"/>
          </a:xfrm>
        </p:grpSpPr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C99602C-34EE-4E89-3E82-7D74F5B36502}"/>
                </a:ext>
              </a:extLst>
            </p:cNvPr>
            <p:cNvSpPr txBox="1"/>
            <p:nvPr/>
          </p:nvSpPr>
          <p:spPr>
            <a:xfrm>
              <a:off x="5402603" y="4720254"/>
              <a:ext cx="24686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en-US" altLang="ko-KR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</a:t>
              </a:r>
              <a:r>
                <a:rPr kumimoji="1" lang="ko-KR" altLang="en-US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이</a:t>
              </a:r>
              <a:endParaRPr kumimoji="1" lang="en-US" altLang="ko-KR" sz="8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  <a:p>
              <a:r>
                <a:rPr kumimoji="1" lang="ko-KR" altLang="en-US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벤트</a:t>
              </a:r>
              <a:endParaRPr kumimoji="1" lang="ko-KR" altLang="en-US" sz="5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9C512915-E62F-BF79-1091-A8FEEE759E3B}"/>
                </a:ext>
              </a:extLst>
            </p:cNvPr>
            <p:cNvSpPr txBox="1"/>
            <p:nvPr/>
          </p:nvSpPr>
          <p:spPr>
            <a:xfrm>
              <a:off x="5402603" y="4996264"/>
              <a:ext cx="11541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en-US" altLang="ko-KR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j-cs"/>
                </a:rPr>
                <a:t>78</a:t>
              </a:r>
              <a:endParaRPr kumimoji="1" lang="ko-KR" altLang="en-US" sz="5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endParaRPr>
            </a:p>
          </p:txBody>
        </p:sp>
      </p:grp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419944F4-F7D7-8353-567C-92276B841E20}"/>
              </a:ext>
            </a:extLst>
          </p:cNvPr>
          <p:cNvGrpSpPr/>
          <p:nvPr/>
        </p:nvGrpSpPr>
        <p:grpSpPr>
          <a:xfrm>
            <a:off x="4308407" y="5693083"/>
            <a:ext cx="246862" cy="399121"/>
            <a:chOff x="5402603" y="4720254"/>
            <a:chExt cx="246862" cy="399121"/>
          </a:xfrm>
        </p:grpSpPr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F31E0994-4CAD-03F2-1343-C968E33F8925}"/>
                </a:ext>
              </a:extLst>
            </p:cNvPr>
            <p:cNvSpPr txBox="1"/>
            <p:nvPr/>
          </p:nvSpPr>
          <p:spPr>
            <a:xfrm>
              <a:off x="5402603" y="4720254"/>
              <a:ext cx="24686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en-US" altLang="ko-KR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OO</a:t>
              </a:r>
              <a:r>
                <a:rPr kumimoji="1" lang="ko-KR" altLang="en-US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이</a:t>
              </a:r>
              <a:endParaRPr kumimoji="1" lang="en-US" altLang="ko-KR" sz="8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  <a:p>
              <a:r>
                <a:rPr kumimoji="1" lang="ko-KR" altLang="en-US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벤트</a:t>
              </a:r>
              <a:endParaRPr kumimoji="1" lang="ko-KR" altLang="en-US" sz="5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47B63F2-B026-92CD-FCE9-30A329F9ABE2}"/>
                </a:ext>
              </a:extLst>
            </p:cNvPr>
            <p:cNvSpPr txBox="1"/>
            <p:nvPr/>
          </p:nvSpPr>
          <p:spPr>
            <a:xfrm>
              <a:off x="5402603" y="4996264"/>
              <a:ext cx="11541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kumimoji="1" lang="en-US" altLang="ko-KR" sz="8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j-cs"/>
                </a:rPr>
                <a:t>32</a:t>
              </a:r>
              <a:endParaRPr kumimoji="1" lang="ko-KR" altLang="en-US" sz="5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endParaRPr>
            </a:p>
          </p:txBody>
        </p:sp>
      </p:grp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C1110E25-20FB-9BEE-77EB-AA3A59224AB0}"/>
              </a:ext>
            </a:extLst>
          </p:cNvPr>
          <p:cNvGrpSpPr/>
          <p:nvPr/>
        </p:nvGrpSpPr>
        <p:grpSpPr>
          <a:xfrm>
            <a:off x="4817930" y="4795434"/>
            <a:ext cx="1766759" cy="76944"/>
            <a:chOff x="5912126" y="5096015"/>
            <a:chExt cx="1766759" cy="76944"/>
          </a:xfrm>
        </p:grpSpPr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F04B11E3-F0B0-A91E-62C6-90BE8DAF695D}"/>
                </a:ext>
              </a:extLst>
            </p:cNvPr>
            <p:cNvSpPr txBox="1"/>
            <p:nvPr/>
          </p:nvSpPr>
          <p:spPr>
            <a:xfrm>
              <a:off x="5912126" y="5096015"/>
              <a:ext cx="139461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8/22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635867BA-DD14-198B-2679-2E6BBE883FC4}"/>
                </a:ext>
              </a:extLst>
            </p:cNvPr>
            <p:cNvSpPr txBox="1"/>
            <p:nvPr/>
          </p:nvSpPr>
          <p:spPr>
            <a:xfrm>
              <a:off x="6183341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8/23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0F1F99C-39C7-0874-694F-C435B4E64368}"/>
                </a:ext>
              </a:extLst>
            </p:cNvPr>
            <p:cNvSpPr txBox="1"/>
            <p:nvPr/>
          </p:nvSpPr>
          <p:spPr>
            <a:xfrm>
              <a:off x="6454557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8/24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4969B0E8-7CF0-2163-4470-803C8386F578}"/>
                </a:ext>
              </a:extLst>
            </p:cNvPr>
            <p:cNvSpPr txBox="1"/>
            <p:nvPr/>
          </p:nvSpPr>
          <p:spPr>
            <a:xfrm>
              <a:off x="6725773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8/25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0B7F913B-E8D8-768D-789E-445E505E5C4E}"/>
                </a:ext>
              </a:extLst>
            </p:cNvPr>
            <p:cNvSpPr txBox="1"/>
            <p:nvPr/>
          </p:nvSpPr>
          <p:spPr>
            <a:xfrm>
              <a:off x="6996989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8/26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8C347D6E-DB18-C07B-7D37-13B707A0A126}"/>
                </a:ext>
              </a:extLst>
            </p:cNvPr>
            <p:cNvSpPr txBox="1"/>
            <p:nvPr/>
          </p:nvSpPr>
          <p:spPr>
            <a:xfrm>
              <a:off x="7268205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8/27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6E2513C3-5C7A-5AC4-FE91-B23E7E1D10F0}"/>
                </a:ext>
              </a:extLst>
            </p:cNvPr>
            <p:cNvSpPr txBox="1"/>
            <p:nvPr/>
          </p:nvSpPr>
          <p:spPr>
            <a:xfrm>
              <a:off x="7539423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8/28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6D18A6E3-0344-6DD4-5971-FDD9667CEF4C}"/>
              </a:ext>
            </a:extLst>
          </p:cNvPr>
          <p:cNvGrpSpPr/>
          <p:nvPr/>
        </p:nvGrpSpPr>
        <p:grpSpPr>
          <a:xfrm>
            <a:off x="4817930" y="5441364"/>
            <a:ext cx="1766759" cy="76944"/>
            <a:chOff x="5912126" y="5096015"/>
            <a:chExt cx="1766759" cy="76944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AFAD1126-2931-54E0-BADA-8B3628661328}"/>
                </a:ext>
              </a:extLst>
            </p:cNvPr>
            <p:cNvSpPr txBox="1"/>
            <p:nvPr/>
          </p:nvSpPr>
          <p:spPr>
            <a:xfrm>
              <a:off x="5912126" y="5096015"/>
              <a:ext cx="139461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8/22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B16F77A3-7655-5527-7A78-86EE49A86C6C}"/>
                </a:ext>
              </a:extLst>
            </p:cNvPr>
            <p:cNvSpPr txBox="1"/>
            <p:nvPr/>
          </p:nvSpPr>
          <p:spPr>
            <a:xfrm>
              <a:off x="6183341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8/23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1168BF76-A961-99E1-F714-7A59202D1936}"/>
                </a:ext>
              </a:extLst>
            </p:cNvPr>
            <p:cNvSpPr txBox="1"/>
            <p:nvPr/>
          </p:nvSpPr>
          <p:spPr>
            <a:xfrm>
              <a:off x="6454557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8/24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5F6B7729-BCA5-5BE6-F310-52473778E738}"/>
                </a:ext>
              </a:extLst>
            </p:cNvPr>
            <p:cNvSpPr txBox="1"/>
            <p:nvPr/>
          </p:nvSpPr>
          <p:spPr>
            <a:xfrm>
              <a:off x="6725773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8/25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B375803E-D85B-61C7-7C80-A2010AF007E8}"/>
                </a:ext>
              </a:extLst>
            </p:cNvPr>
            <p:cNvSpPr txBox="1"/>
            <p:nvPr/>
          </p:nvSpPr>
          <p:spPr>
            <a:xfrm>
              <a:off x="6996989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8/26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6EBB2134-506D-9010-C1B5-CDB7A941AFC5}"/>
                </a:ext>
              </a:extLst>
            </p:cNvPr>
            <p:cNvSpPr txBox="1"/>
            <p:nvPr/>
          </p:nvSpPr>
          <p:spPr>
            <a:xfrm>
              <a:off x="7268205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8/27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3B13275F-AD30-6704-4E7D-CCA8EE1380E3}"/>
                </a:ext>
              </a:extLst>
            </p:cNvPr>
            <p:cNvSpPr txBox="1"/>
            <p:nvPr/>
          </p:nvSpPr>
          <p:spPr>
            <a:xfrm>
              <a:off x="7539423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8/28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</p:grp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5440F780-7DCE-2F91-8286-EFBE4AF8EAD1}"/>
              </a:ext>
            </a:extLst>
          </p:cNvPr>
          <p:cNvGrpSpPr/>
          <p:nvPr/>
        </p:nvGrpSpPr>
        <p:grpSpPr>
          <a:xfrm>
            <a:off x="4817930" y="6081811"/>
            <a:ext cx="1766759" cy="76944"/>
            <a:chOff x="5912126" y="5096015"/>
            <a:chExt cx="1766759" cy="76944"/>
          </a:xfrm>
        </p:grpSpPr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0B3B2653-9D89-27E5-5C0D-BF44E648B7CD}"/>
                </a:ext>
              </a:extLst>
            </p:cNvPr>
            <p:cNvSpPr txBox="1"/>
            <p:nvPr/>
          </p:nvSpPr>
          <p:spPr>
            <a:xfrm>
              <a:off x="5912126" y="5096015"/>
              <a:ext cx="139461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8/22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FD81FDBF-1F8E-0859-7484-3A52CAF3309D}"/>
                </a:ext>
              </a:extLst>
            </p:cNvPr>
            <p:cNvSpPr txBox="1"/>
            <p:nvPr/>
          </p:nvSpPr>
          <p:spPr>
            <a:xfrm>
              <a:off x="6183341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8/23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6355D501-D084-AF26-B5D5-62A276997B0B}"/>
                </a:ext>
              </a:extLst>
            </p:cNvPr>
            <p:cNvSpPr txBox="1"/>
            <p:nvPr/>
          </p:nvSpPr>
          <p:spPr>
            <a:xfrm>
              <a:off x="6454557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8/24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205BC55B-9380-B3B4-1C0A-090C3D4B46C6}"/>
                </a:ext>
              </a:extLst>
            </p:cNvPr>
            <p:cNvSpPr txBox="1"/>
            <p:nvPr/>
          </p:nvSpPr>
          <p:spPr>
            <a:xfrm>
              <a:off x="6725773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8/25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0E31A696-1D8A-409A-B99F-3F2A613C274D}"/>
                </a:ext>
              </a:extLst>
            </p:cNvPr>
            <p:cNvSpPr txBox="1"/>
            <p:nvPr/>
          </p:nvSpPr>
          <p:spPr>
            <a:xfrm>
              <a:off x="6996989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8/26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FA48FFC0-F9FA-4392-B820-1C51376F2520}"/>
                </a:ext>
              </a:extLst>
            </p:cNvPr>
            <p:cNvSpPr txBox="1"/>
            <p:nvPr/>
          </p:nvSpPr>
          <p:spPr>
            <a:xfrm>
              <a:off x="7268205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8/27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24447760-DBEF-E666-D43B-889B216071C1}"/>
                </a:ext>
              </a:extLst>
            </p:cNvPr>
            <p:cNvSpPr txBox="1"/>
            <p:nvPr/>
          </p:nvSpPr>
          <p:spPr>
            <a:xfrm>
              <a:off x="7539423" y="5096015"/>
              <a:ext cx="139462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kumimoji="1" lang="en-US" altLang="ko-KR" sz="5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rPr>
                <a:t>8/28</a:t>
              </a:r>
              <a:endParaRPr kumimoji="1" lang="ko-KR" altLang="en-US" sz="20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endParaRPr>
            </a:p>
          </p:txBody>
        </p:sp>
      </p:grpSp>
      <p:sp>
        <p:nvSpPr>
          <p:cNvPr id="435" name="TextBox 434">
            <a:extLst>
              <a:ext uri="{FF2B5EF4-FFF2-40B4-BE49-F238E27FC236}">
                <a16:creationId xmlns:a16="http://schemas.microsoft.com/office/drawing/2014/main" id="{764921D6-76C4-6DEE-B414-02345C399FCF}"/>
              </a:ext>
            </a:extLst>
          </p:cNvPr>
          <p:cNvSpPr txBox="1"/>
          <p:nvPr/>
        </p:nvSpPr>
        <p:spPr>
          <a:xfrm>
            <a:off x="6977449" y="4198082"/>
            <a:ext cx="38151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ko-KR" altLang="en-US" sz="800" b="1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티켓 현황</a:t>
            </a:r>
            <a:endParaRPr kumimoji="1" lang="ko-KR" altLang="en-US" sz="5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EDE9CF68-B7C2-A4BB-86E0-FA82D86D8EAD}"/>
              </a:ext>
            </a:extLst>
          </p:cNvPr>
          <p:cNvSpPr txBox="1"/>
          <p:nvPr/>
        </p:nvSpPr>
        <p:spPr>
          <a:xfrm>
            <a:off x="6977449" y="4892564"/>
            <a:ext cx="38151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ko-KR" altLang="en-US" sz="800" b="1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처리 현황</a:t>
            </a:r>
            <a:endParaRPr kumimoji="1" lang="ko-KR" altLang="en-US" sz="500" dirty="0">
              <a:ln>
                <a:solidFill>
                  <a:srgbClr val="FF99FF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j-cs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B93036DF-6130-C6AB-1BE4-F8E1CDCB3F05}"/>
              </a:ext>
            </a:extLst>
          </p:cNvPr>
          <p:cNvSpPr/>
          <p:nvPr/>
        </p:nvSpPr>
        <p:spPr>
          <a:xfrm>
            <a:off x="6985176" y="4449218"/>
            <a:ext cx="1617051" cy="311148"/>
          </a:xfrm>
          <a:prstGeom prst="rect">
            <a:avLst/>
          </a:prstGeom>
          <a:solidFill>
            <a:srgbClr val="2C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rPr>
              <a:t>티켓 신청</a:t>
            </a:r>
          </a:p>
        </p:txBody>
      </p: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1BD720CE-CBED-B5D3-9172-F51F59D39190}"/>
              </a:ext>
            </a:extLst>
          </p:cNvPr>
          <p:cNvGrpSpPr/>
          <p:nvPr/>
        </p:nvGrpSpPr>
        <p:grpSpPr>
          <a:xfrm>
            <a:off x="7187688" y="5155989"/>
            <a:ext cx="1212027" cy="271376"/>
            <a:chOff x="8293518" y="5456570"/>
            <a:chExt cx="1212027" cy="271376"/>
          </a:xfrm>
        </p:grpSpPr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66DE3A1D-437D-1CF5-D9C8-FB928224E4E7}"/>
                </a:ext>
              </a:extLst>
            </p:cNvPr>
            <p:cNvGrpSpPr/>
            <p:nvPr/>
          </p:nvGrpSpPr>
          <p:grpSpPr>
            <a:xfrm>
              <a:off x="8293518" y="5456570"/>
              <a:ext cx="157094" cy="271376"/>
              <a:chOff x="8368418" y="5456570"/>
              <a:chExt cx="157094" cy="271376"/>
            </a:xfrm>
          </p:grpSpPr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34F3C9E4-81ED-B3E9-65E9-9C33E6DE7A9F}"/>
                  </a:ext>
                </a:extLst>
              </p:cNvPr>
              <p:cNvSpPr txBox="1"/>
              <p:nvPr/>
            </p:nvSpPr>
            <p:spPr>
              <a:xfrm>
                <a:off x="8368418" y="5456570"/>
                <a:ext cx="157094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ko-KR" altLang="en-US" sz="7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신규</a:t>
                </a:r>
                <a:endParaRPr kumimoji="1" lang="ko-KR" altLang="en-US" sz="4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D5E00CAA-C9F4-81EF-064F-66AC842E9982}"/>
                  </a:ext>
                </a:extLst>
              </p:cNvPr>
              <p:cNvSpPr txBox="1"/>
              <p:nvPr/>
            </p:nvSpPr>
            <p:spPr>
              <a:xfrm>
                <a:off x="8413302" y="5574058"/>
                <a:ext cx="673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 Bold" panose="02020702060506020403" pitchFamily="18" charset="0"/>
                    <a:ea typeface="KoPub돋움체 Medium" panose="02020603020101020101" pitchFamily="18" charset="-127"/>
                    <a:cs typeface="+mj-cs"/>
                  </a:rPr>
                  <a:t>0</a:t>
                </a:r>
                <a:endParaRPr kumimoji="1" lang="ko-KR" altLang="en-US" sz="7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Garamond Pro Bold" panose="02020702060506020403" pitchFamily="18" charset="0"/>
                  <a:ea typeface="KoPub돋움체 Medium" panose="02020603020101020101" pitchFamily="18" charset="-127"/>
                  <a:cs typeface="+mj-cs"/>
                </a:endParaRPr>
              </a:p>
            </p:txBody>
          </p:sp>
        </p:grpSp>
        <p:grpSp>
          <p:nvGrpSpPr>
            <p:cNvPr id="440" name="그룹 439">
              <a:extLst>
                <a:ext uri="{FF2B5EF4-FFF2-40B4-BE49-F238E27FC236}">
                  <a16:creationId xmlns:a16="http://schemas.microsoft.com/office/drawing/2014/main" id="{695A5F2F-59D4-535C-20EF-4909CF95F33D}"/>
                </a:ext>
              </a:extLst>
            </p:cNvPr>
            <p:cNvGrpSpPr/>
            <p:nvPr/>
          </p:nvGrpSpPr>
          <p:grpSpPr>
            <a:xfrm>
              <a:off x="8767252" y="5456570"/>
              <a:ext cx="157094" cy="271376"/>
              <a:chOff x="8794891" y="5456570"/>
              <a:chExt cx="157094" cy="271376"/>
            </a:xfrm>
          </p:grpSpPr>
          <p:sp>
            <p:nvSpPr>
              <p:cNvPr id="444" name="TextBox 443">
                <a:extLst>
                  <a:ext uri="{FF2B5EF4-FFF2-40B4-BE49-F238E27FC236}">
                    <a16:creationId xmlns:a16="http://schemas.microsoft.com/office/drawing/2014/main" id="{4A4EE271-BC90-1849-3861-AD5E7E85F086}"/>
                  </a:ext>
                </a:extLst>
              </p:cNvPr>
              <p:cNvSpPr txBox="1"/>
              <p:nvPr/>
            </p:nvSpPr>
            <p:spPr>
              <a:xfrm>
                <a:off x="8794891" y="5456570"/>
                <a:ext cx="157094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ko-KR" altLang="en-US" sz="7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접수</a:t>
                </a:r>
                <a:endParaRPr kumimoji="1" lang="ko-KR" altLang="en-US" sz="4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  <p:sp>
            <p:nvSpPr>
              <p:cNvPr id="445" name="TextBox 444">
                <a:extLst>
                  <a:ext uri="{FF2B5EF4-FFF2-40B4-BE49-F238E27FC236}">
                    <a16:creationId xmlns:a16="http://schemas.microsoft.com/office/drawing/2014/main" id="{7A4AC35E-64A2-2063-95C2-B65A7B24A26A}"/>
                  </a:ext>
                </a:extLst>
              </p:cNvPr>
              <p:cNvSpPr txBox="1"/>
              <p:nvPr/>
            </p:nvSpPr>
            <p:spPr>
              <a:xfrm>
                <a:off x="8839775" y="5574058"/>
                <a:ext cx="673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 Bold" panose="02020702060506020403" pitchFamily="18" charset="0"/>
                    <a:ea typeface="KoPub돋움체 Medium" panose="02020603020101020101" pitchFamily="18" charset="-127"/>
                    <a:cs typeface="+mj-cs"/>
                  </a:rPr>
                  <a:t>1</a:t>
                </a:r>
                <a:endParaRPr kumimoji="1" lang="ko-KR" altLang="en-US" sz="7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Garamond Pro Bold" panose="02020702060506020403" pitchFamily="18" charset="0"/>
                  <a:ea typeface="KoPub돋움체 Medium" panose="02020603020101020101" pitchFamily="18" charset="-127"/>
                  <a:cs typeface="+mj-cs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AF37892A-2C9F-2B68-BF8B-B41130041053}"/>
                </a:ext>
              </a:extLst>
            </p:cNvPr>
            <p:cNvGrpSpPr/>
            <p:nvPr/>
          </p:nvGrpSpPr>
          <p:grpSpPr>
            <a:xfrm>
              <a:off x="9191356" y="5456570"/>
              <a:ext cx="314189" cy="271376"/>
              <a:chOff x="9093188" y="5456570"/>
              <a:chExt cx="314189" cy="271376"/>
            </a:xfrm>
          </p:grpSpPr>
          <p:sp>
            <p:nvSpPr>
              <p:cNvPr id="442" name="TextBox 441">
                <a:extLst>
                  <a:ext uri="{FF2B5EF4-FFF2-40B4-BE49-F238E27FC236}">
                    <a16:creationId xmlns:a16="http://schemas.microsoft.com/office/drawing/2014/main" id="{C611436D-5876-9575-E320-FD13BEDA5381}"/>
                  </a:ext>
                </a:extLst>
              </p:cNvPr>
              <p:cNvSpPr txBox="1"/>
              <p:nvPr/>
            </p:nvSpPr>
            <p:spPr>
              <a:xfrm>
                <a:off x="9093188" y="5456570"/>
                <a:ext cx="314189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ko-KR" altLang="en-US" sz="7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j-cs"/>
                  </a:rPr>
                  <a:t>처리완료</a:t>
                </a:r>
                <a:endParaRPr kumimoji="1" lang="ko-KR" altLang="en-US" sz="4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j-cs"/>
                </a:endParaRPr>
              </a:p>
            </p:txBody>
          </p:sp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AB4A28D0-6596-05B1-1C8E-BF9C4F79B4C0}"/>
                  </a:ext>
                </a:extLst>
              </p:cNvPr>
              <p:cNvSpPr txBox="1"/>
              <p:nvPr/>
            </p:nvSpPr>
            <p:spPr>
              <a:xfrm>
                <a:off x="9182956" y="5574058"/>
                <a:ext cx="13465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kumimoji="1" lang="en-US" altLang="ko-KR" sz="1000" dirty="0">
                    <a:ln>
                      <a:solidFill>
                        <a:srgbClr val="FF99F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Garamond Pro Bold" panose="02020702060506020403" pitchFamily="18" charset="0"/>
                    <a:ea typeface="KoPub돋움체 Medium" panose="02020603020101020101" pitchFamily="18" charset="-127"/>
                    <a:cs typeface="+mj-cs"/>
                  </a:rPr>
                  <a:t>42</a:t>
                </a:r>
                <a:endParaRPr kumimoji="1" lang="ko-KR" altLang="en-US" sz="700" dirty="0">
                  <a:ln>
                    <a:solidFill>
                      <a:srgbClr val="FF99F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Garamond Pro Bold" panose="02020702060506020403" pitchFamily="18" charset="0"/>
                  <a:ea typeface="KoPub돋움체 Medium" panose="02020603020101020101" pitchFamily="18" charset="-127"/>
                  <a:cs typeface="+mj-cs"/>
                </a:endParaRPr>
              </a:p>
            </p:txBody>
          </p:sp>
        </p:grpSp>
      </p:grp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6698B7A7-CEEC-FAE4-9324-921033855DDF}"/>
              </a:ext>
            </a:extLst>
          </p:cNvPr>
          <p:cNvSpPr/>
          <p:nvPr/>
        </p:nvSpPr>
        <p:spPr>
          <a:xfrm>
            <a:off x="6983589" y="5523956"/>
            <a:ext cx="1620225" cy="62794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2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6327142-B50E-71E0-DB1D-C51F2EE1A84F}"/>
              </a:ext>
            </a:extLst>
          </p:cNvPr>
          <p:cNvGrpSpPr/>
          <p:nvPr/>
        </p:nvGrpSpPr>
        <p:grpSpPr>
          <a:xfrm>
            <a:off x="1536100" y="1790700"/>
            <a:ext cx="6833799" cy="3781994"/>
            <a:chOff x="5485" y="-1"/>
            <a:chExt cx="9900515" cy="54791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5ADA6D-88F6-BDC5-BF16-928165B25883}"/>
                </a:ext>
              </a:extLst>
            </p:cNvPr>
            <p:cNvSpPr/>
            <p:nvPr/>
          </p:nvSpPr>
          <p:spPr>
            <a:xfrm>
              <a:off x="5485" y="-1"/>
              <a:ext cx="9900515" cy="5479189"/>
            </a:xfrm>
            <a:prstGeom prst="rect">
              <a:avLst/>
            </a:prstGeom>
            <a:solidFill>
              <a:srgbClr val="1A2034"/>
            </a:solidFill>
            <a:ln w="31750" cap="rnd" cmpd="sng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264327539">
                    <a:custGeom>
                      <a:avLst/>
                      <a:gdLst>
                        <a:gd name="connsiteX0" fmla="*/ 0 w 4642587"/>
                        <a:gd name="connsiteY0" fmla="*/ 0 h 2221146"/>
                        <a:gd name="connsiteX1" fmla="*/ 4642587 w 4642587"/>
                        <a:gd name="connsiteY1" fmla="*/ 0 h 2221146"/>
                        <a:gd name="connsiteX2" fmla="*/ 4642587 w 4642587"/>
                        <a:gd name="connsiteY2" fmla="*/ 2221146 h 2221146"/>
                        <a:gd name="connsiteX3" fmla="*/ 0 w 4642587"/>
                        <a:gd name="connsiteY3" fmla="*/ 2221146 h 2221146"/>
                        <a:gd name="connsiteX4" fmla="*/ 0 w 4642587"/>
                        <a:gd name="connsiteY4" fmla="*/ 0 h 2221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42587" h="2221146" extrusionOk="0">
                          <a:moveTo>
                            <a:pt x="0" y="0"/>
                          </a:moveTo>
                          <a:cubicBezTo>
                            <a:pt x="1972744" y="155896"/>
                            <a:pt x="2603570" y="98108"/>
                            <a:pt x="4642587" y="0"/>
                          </a:cubicBezTo>
                          <a:cubicBezTo>
                            <a:pt x="4663720" y="1069687"/>
                            <a:pt x="4608995" y="1253456"/>
                            <a:pt x="4642587" y="2221146"/>
                          </a:cubicBezTo>
                          <a:cubicBezTo>
                            <a:pt x="3410161" y="2240037"/>
                            <a:pt x="1855707" y="2362265"/>
                            <a:pt x="0" y="2221146"/>
                          </a:cubicBezTo>
                          <a:cubicBezTo>
                            <a:pt x="155256" y="1737054"/>
                            <a:pt x="-45830" y="99202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밤하늘이(가) 표시된 사진&#10;&#10;자동 생성된 설명">
              <a:extLst>
                <a:ext uri="{FF2B5EF4-FFF2-40B4-BE49-F238E27FC236}">
                  <a16:creationId xmlns:a16="http://schemas.microsoft.com/office/drawing/2014/main" id="{99D9E590-5376-750E-EBDE-C8A79BEC7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16148" y="-2210662"/>
              <a:ext cx="5479190" cy="9900514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1DC098B-D028-5377-98A8-68FC672A7EDC}"/>
                </a:ext>
              </a:extLst>
            </p:cNvPr>
            <p:cNvGrpSpPr/>
            <p:nvPr/>
          </p:nvGrpSpPr>
          <p:grpSpPr>
            <a:xfrm>
              <a:off x="1558131" y="4143209"/>
              <a:ext cx="6804041" cy="490959"/>
              <a:chOff x="1558129" y="4950138"/>
              <a:chExt cx="6804041" cy="490959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211848D-4FC2-EFFA-A2F4-DFC379C01646}"/>
                  </a:ext>
                </a:extLst>
              </p:cNvPr>
              <p:cNvSpPr txBox="1"/>
              <p:nvPr/>
            </p:nvSpPr>
            <p:spPr>
              <a:xfrm>
                <a:off x="4185133" y="4950138"/>
                <a:ext cx="30296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 spc="50" dirty="0"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rPr>
                  <a:t>42%</a:t>
                </a:r>
                <a:endParaRPr lang="ko-KR" altLang="en-US" sz="1050" b="1" spc="50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endParaRPr>
              </a:p>
            </p:txBody>
          </p: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EF81F73B-4C04-C6CC-7CC6-DCE838D21CA5}"/>
                  </a:ext>
                </a:extLst>
              </p:cNvPr>
              <p:cNvGrpSpPr/>
              <p:nvPr/>
            </p:nvGrpSpPr>
            <p:grpSpPr>
              <a:xfrm>
                <a:off x="1558129" y="5014629"/>
                <a:ext cx="6804041" cy="426468"/>
                <a:chOff x="327485" y="5014629"/>
                <a:chExt cx="6804041" cy="426468"/>
              </a:xfrm>
            </p:grpSpPr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7321B44-1247-EDB4-4EAE-92C1B79D3876}"/>
                    </a:ext>
                  </a:extLst>
                </p:cNvPr>
                <p:cNvGrpSpPr/>
                <p:nvPr/>
              </p:nvGrpSpPr>
              <p:grpSpPr>
                <a:xfrm>
                  <a:off x="327485" y="5025599"/>
                  <a:ext cx="6804041" cy="415498"/>
                  <a:chOff x="327485" y="5025599"/>
                  <a:chExt cx="6804041" cy="415498"/>
                </a:xfrm>
              </p:grpSpPr>
              <p:sp>
                <p:nvSpPr>
                  <p:cNvPr id="146" name="사각형: 둥근 모서리 145">
                    <a:extLst>
                      <a:ext uri="{FF2B5EF4-FFF2-40B4-BE49-F238E27FC236}">
                        <a16:creationId xmlns:a16="http://schemas.microsoft.com/office/drawing/2014/main" id="{4AB36005-4582-61DD-E041-428523C33A69}"/>
                      </a:ext>
                    </a:extLst>
                  </p:cNvPr>
                  <p:cNvSpPr/>
                  <p:nvPr/>
                </p:nvSpPr>
                <p:spPr>
                  <a:xfrm flipV="1">
                    <a:off x="607058" y="5201264"/>
                    <a:ext cx="6264000" cy="18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6A8FB4"/>
                  </a:solidFill>
                  <a:ln>
                    <a:noFill/>
                  </a:ln>
                  <a:effectLst>
                    <a:outerShdw blurRad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" name="사각형: 둥근 모서리 146">
                    <a:extLst>
                      <a:ext uri="{FF2B5EF4-FFF2-40B4-BE49-F238E27FC236}">
                        <a16:creationId xmlns:a16="http://schemas.microsoft.com/office/drawing/2014/main" id="{D9D74003-9832-1F4B-4FC0-37A0A9A8FF52}"/>
                      </a:ext>
                    </a:extLst>
                  </p:cNvPr>
                  <p:cNvSpPr/>
                  <p:nvPr/>
                </p:nvSpPr>
                <p:spPr>
                  <a:xfrm flipV="1">
                    <a:off x="607058" y="5192264"/>
                    <a:ext cx="2484000" cy="36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5EBF7"/>
                  </a:solidFill>
                  <a:ln>
                    <a:noFill/>
                  </a:ln>
                  <a:effectLst>
                    <a:outerShdw blurRad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35F34505-15B6-2B7A-F569-24AC9EB6DEAE}"/>
                      </a:ext>
                    </a:extLst>
                  </p:cNvPr>
                  <p:cNvSpPr txBox="1"/>
                  <p:nvPr/>
                </p:nvSpPr>
                <p:spPr>
                  <a:xfrm>
                    <a:off x="327485" y="5025599"/>
                    <a:ext cx="15228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2400" b="1" i="1" spc="50" dirty="0">
                        <a:solidFill>
                          <a:schemeClr val="bg1"/>
                        </a:solidFill>
                        <a:effectLst>
                          <a:outerShdw blurRad="25400" dist="12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xt_IV50" panose="00000400000000000000" pitchFamily="2" charset="0"/>
                        <a:cs typeface="Txt_IV50" panose="00000400000000000000" pitchFamily="2" charset="0"/>
                      </a:rPr>
                      <a:t>1</a:t>
                    </a:r>
                    <a:endParaRPr lang="ko-KR" altLang="en-US" sz="2400" b="1" i="1" spc="50" dirty="0">
                      <a:solidFill>
                        <a:schemeClr val="bg1"/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D8B5426D-1E96-CACB-566C-CCB744F10D8D}"/>
                      </a:ext>
                    </a:extLst>
                  </p:cNvPr>
                  <p:cNvSpPr txBox="1"/>
                  <p:nvPr/>
                </p:nvSpPr>
                <p:spPr>
                  <a:xfrm>
                    <a:off x="6907105" y="5071765"/>
                    <a:ext cx="22442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400" b="1" i="1" spc="50" dirty="0">
                        <a:solidFill>
                          <a:schemeClr val="bg1"/>
                        </a:solidFill>
                        <a:effectLst>
                          <a:outerShdw blurRad="25400" dist="127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xt_IV50" panose="00000400000000000000" pitchFamily="2" charset="0"/>
                        <a:cs typeface="Txt_IV50" panose="00000400000000000000" pitchFamily="2" charset="0"/>
                      </a:rPr>
                      <a:t>2</a:t>
                    </a:r>
                    <a:endParaRPr lang="ko-KR" altLang="en-US" sz="2400" b="1" i="1" spc="50" dirty="0">
                      <a:solidFill>
                        <a:schemeClr val="bg1"/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endParaRPr>
                  </a:p>
                </p:txBody>
              </p:sp>
            </p:grpSp>
            <p:pic>
              <p:nvPicPr>
                <p:cNvPr id="145" name="그림 144" descr="옅은, 흐림, 밤하늘이(가) 표시된 사진&#10;&#10;자동 생성된 설명">
                  <a:extLst>
                    <a:ext uri="{FF2B5EF4-FFF2-40B4-BE49-F238E27FC236}">
                      <a16:creationId xmlns:a16="http://schemas.microsoft.com/office/drawing/2014/main" id="{7CE25F15-88EA-4493-A8B1-0F89E13F1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2871787" y="5014629"/>
                  <a:ext cx="397302" cy="3936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C92972-7686-5D33-FB9D-E121294B8A62}"/>
                </a:ext>
              </a:extLst>
            </p:cNvPr>
            <p:cNvSpPr txBox="1"/>
            <p:nvPr/>
          </p:nvSpPr>
          <p:spPr>
            <a:xfrm>
              <a:off x="183215" y="299444"/>
              <a:ext cx="5043688" cy="4255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2400" b="1" dirty="0">
                  <a:solidFill>
                    <a:srgbClr val="E5C36E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MISSON COMPLETE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1400" spc="-60" dirty="0">
                  <a:solidFill>
                    <a:srgbClr val="E5EBF7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HERE ARE YOUR ACHIEVENENTS FOR THIS MISSON</a:t>
              </a:r>
              <a:endParaRPr lang="ko-KR" altLang="en-US" sz="1400" spc="-60" dirty="0">
                <a:solidFill>
                  <a:srgbClr val="E5EBF7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2C3804-1F3B-6C08-B61C-755FDE584A09}"/>
                </a:ext>
              </a:extLst>
            </p:cNvPr>
            <p:cNvGrpSpPr/>
            <p:nvPr/>
          </p:nvGrpSpPr>
          <p:grpSpPr>
            <a:xfrm>
              <a:off x="8436947" y="217795"/>
              <a:ext cx="1308506" cy="261442"/>
              <a:chOff x="8027639" y="190743"/>
              <a:chExt cx="1684955" cy="336655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524E23B5-5368-A45C-7F4B-C72B63425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3507" y="208311"/>
                <a:ext cx="319087" cy="319087"/>
              </a:xfrm>
              <a:prstGeom prst="rect">
                <a:avLst/>
              </a:prstGeom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7C59AE4D-978E-7B5A-EF00-25A823A2E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1420" y="190743"/>
                <a:ext cx="334678" cy="334678"/>
              </a:xfrm>
              <a:prstGeom prst="rect">
                <a:avLst/>
              </a:prstGeom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7105BE79-F35E-021A-2EBC-A441CF813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7639" y="190743"/>
                <a:ext cx="336371" cy="336372"/>
              </a:xfrm>
              <a:prstGeom prst="rect">
                <a:avLst/>
              </a:prstGeom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C93BBB-C83B-FE79-0A54-B5429BF85283}"/>
                </a:ext>
              </a:extLst>
            </p:cNvPr>
            <p:cNvSpPr/>
            <p:nvPr/>
          </p:nvSpPr>
          <p:spPr>
            <a:xfrm>
              <a:off x="183216" y="1102716"/>
              <a:ext cx="7123020" cy="2698734"/>
            </a:xfrm>
            <a:prstGeom prst="roundRect">
              <a:avLst>
                <a:gd name="adj" fmla="val 3691"/>
              </a:avLst>
            </a:prstGeom>
            <a:noFill/>
            <a:ln w="25400">
              <a:gradFill flip="none" rotWithShape="1">
                <a:gsLst>
                  <a:gs pos="0">
                    <a:srgbClr val="212943"/>
                  </a:gs>
                  <a:gs pos="40000">
                    <a:srgbClr val="1A2034"/>
                  </a:gs>
                  <a:gs pos="50000">
                    <a:srgbClr val="1A2034"/>
                  </a:gs>
                  <a:gs pos="45000">
                    <a:srgbClr val="7A8ABC"/>
                  </a:gs>
                  <a:gs pos="100000">
                    <a:srgbClr val="212943"/>
                  </a:gs>
                </a:gsLst>
                <a:lin ang="18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8B01F0-4DDE-773B-3CF2-D8825BDB4B6B}"/>
                </a:ext>
              </a:extLst>
            </p:cNvPr>
            <p:cNvGrpSpPr/>
            <p:nvPr/>
          </p:nvGrpSpPr>
          <p:grpSpPr>
            <a:xfrm>
              <a:off x="314559" y="1225335"/>
              <a:ext cx="6860335" cy="2453496"/>
              <a:chOff x="365180" y="1297804"/>
              <a:chExt cx="6860335" cy="2453496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7894AA2A-12C0-4773-9198-9BCD448E1318}"/>
                  </a:ext>
                </a:extLst>
              </p:cNvPr>
              <p:cNvGrpSpPr/>
              <p:nvPr/>
            </p:nvGrpSpPr>
            <p:grpSpPr>
              <a:xfrm>
                <a:off x="365180" y="1297804"/>
                <a:ext cx="1237251" cy="2116492"/>
                <a:chOff x="1152004" y="1873617"/>
                <a:chExt cx="1343884" cy="2298902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832E0429-D084-2A0C-2F38-8EE4C9C8F2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2944" y="1930084"/>
                  <a:ext cx="1217261" cy="2184247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9B08D319-4961-3DF6-412A-FA8667223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74495" y="2351126"/>
                  <a:ext cx="2298902" cy="1343884"/>
                </a:xfrm>
                <a:prstGeom prst="rect">
                  <a:avLst/>
                </a:prstGeom>
                <a:effectLst>
                  <a:glow rad="25400">
                    <a:schemeClr val="accent4">
                      <a:satMod val="175000"/>
                      <a:alpha val="20000"/>
                    </a:schemeClr>
                  </a:glow>
                </a:effectLst>
              </p:spPr>
            </p:pic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95F8C44-A902-F695-D9E3-6EB80DF8C57A}"/>
                    </a:ext>
                  </a:extLst>
                </p:cNvPr>
                <p:cNvSpPr txBox="1"/>
                <p:nvPr/>
              </p:nvSpPr>
              <p:spPr>
                <a:xfrm>
                  <a:off x="1379953" y="3542021"/>
                  <a:ext cx="887990" cy="5348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rgbClr val="FFFF79"/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ABCDE</a:t>
                  </a:r>
                </a:p>
                <a:p>
                  <a:pPr algn="ctr"/>
                  <a:r>
                    <a:rPr lang="en-US" altLang="ko-KR" sz="1600" b="1" dirty="0">
                      <a:solidFill>
                        <a:schemeClr val="bg1"/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FGHIJK</a:t>
                  </a:r>
                  <a:endParaRPr lang="ko-KR" altLang="en-US" sz="1600" b="1" dirty="0"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C6DA8FB9-084C-9661-4C5B-7FA3B92CAA02}"/>
                    </a:ext>
                  </a:extLst>
                </p:cNvPr>
                <p:cNvSpPr/>
                <p:nvPr/>
              </p:nvSpPr>
              <p:spPr>
                <a:xfrm>
                  <a:off x="1681163" y="2347913"/>
                  <a:ext cx="745331" cy="1478756"/>
                </a:xfrm>
                <a:custGeom>
                  <a:avLst/>
                  <a:gdLst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0 w 745331"/>
                    <a:gd name="connsiteY4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92868 w 745331"/>
                    <a:gd name="connsiteY4" fmla="*/ 488156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9049 w 745331"/>
                    <a:gd name="connsiteY4" fmla="*/ 502443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66675 w 745331"/>
                    <a:gd name="connsiteY4" fmla="*/ 428625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11919 w 745331"/>
                    <a:gd name="connsiteY4" fmla="*/ 452437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302418 w 745331"/>
                    <a:gd name="connsiteY4" fmla="*/ 64293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247649 w 745331"/>
                    <a:gd name="connsiteY4" fmla="*/ 11906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92906 w 745331"/>
                    <a:gd name="connsiteY3" fmla="*/ 61912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57187 w 745331"/>
                    <a:gd name="connsiteY4" fmla="*/ 19050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33337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5331" h="1478756">
                      <a:moveTo>
                        <a:pt x="0" y="683418"/>
                      </a:moveTo>
                      <a:lnTo>
                        <a:pt x="742950" y="1478756"/>
                      </a:lnTo>
                      <a:cubicBezTo>
                        <a:pt x="743744" y="1141412"/>
                        <a:pt x="744537" y="804069"/>
                        <a:pt x="745331" y="466725"/>
                      </a:cubicBezTo>
                      <a:lnTo>
                        <a:pt x="402431" y="57150"/>
                      </a:lnTo>
                      <a:lnTo>
                        <a:pt x="335756" y="33337"/>
                      </a:lnTo>
                      <a:lnTo>
                        <a:pt x="335756" y="0"/>
                      </a:lnTo>
                      <a:lnTo>
                        <a:pt x="247649" y="11906"/>
                      </a:lnTo>
                      <a:lnTo>
                        <a:pt x="111919" y="452437"/>
                      </a:lnTo>
                      <a:lnTo>
                        <a:pt x="19049" y="502443"/>
                      </a:lnTo>
                      <a:lnTo>
                        <a:pt x="0" y="683418"/>
                      </a:lnTo>
                      <a:close/>
                    </a:path>
                  </a:pathLst>
                </a:custGeom>
                <a:gradFill flip="none" rotWithShape="1">
                  <a:gsLst>
                    <a:gs pos="50000">
                      <a:srgbClr val="B08720">
                        <a:alpha val="40000"/>
                      </a:srgbClr>
                    </a:gs>
                    <a:gs pos="0">
                      <a:srgbClr val="B08720">
                        <a:alpha val="80000"/>
                      </a:srgbClr>
                    </a:gs>
                    <a:gs pos="100000">
                      <a:srgbClr val="B08720">
                        <a:alpha val="10000"/>
                      </a:srgbClr>
                    </a:gs>
                  </a:gsLst>
                  <a:lin ang="1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33EE7BAC-0D7D-8098-7153-6D8499A779B3}"/>
                    </a:ext>
                  </a:extLst>
                </p:cNvPr>
                <p:cNvGrpSpPr/>
                <p:nvPr/>
              </p:nvGrpSpPr>
              <p:grpSpPr>
                <a:xfrm>
                  <a:off x="1465783" y="2120139"/>
                  <a:ext cx="708207" cy="918142"/>
                  <a:chOff x="6272316" y="1581904"/>
                  <a:chExt cx="1185920" cy="1537462"/>
                </a:xfrm>
              </p:grpSpPr>
              <p:pic>
                <p:nvPicPr>
                  <p:cNvPr id="137" name="그림 136">
                    <a:extLst>
                      <a:ext uri="{FF2B5EF4-FFF2-40B4-BE49-F238E27FC236}">
                        <a16:creationId xmlns:a16="http://schemas.microsoft.com/office/drawing/2014/main" id="{E3A7A5E9-995D-574F-A943-EE6B33A158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artisticPhotocopy/>
                            </a14:imgEffect>
                            <a14:imgEffect>
                              <a14:colorTemperature colorTemp="4700"/>
                            </a14:imgEffect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5912" y="1947043"/>
                    <a:ext cx="1172324" cy="1172323"/>
                  </a:xfrm>
                  <a:prstGeom prst="rect">
                    <a:avLst/>
                  </a:prstGeom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38" name="그림 137" descr="실외, 옅은, 검은색, 밤이(가) 표시된 사진&#10;&#10;자동 생성된 설명">
                    <a:extLst>
                      <a:ext uri="{FF2B5EF4-FFF2-40B4-BE49-F238E27FC236}">
                        <a16:creationId xmlns:a16="http://schemas.microsoft.com/office/drawing/2014/main" id="{D10D3E3F-A93D-96A7-5C72-A30A438EBE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72316" y="1581904"/>
                    <a:ext cx="688110" cy="68811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42B24067-AAD8-62D9-089C-E4BAA3FD2613}"/>
                    </a:ext>
                  </a:extLst>
                </p:cNvPr>
                <p:cNvSpPr txBox="1"/>
                <p:nvPr/>
              </p:nvSpPr>
              <p:spPr>
                <a:xfrm>
                  <a:off x="1582695" y="3175506"/>
                  <a:ext cx="4825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bg1"/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125</a:t>
                  </a:r>
                  <a:endParaRPr lang="ko-KR" altLang="en-US" sz="2000" b="1" dirty="0"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B2532291-4948-6DE4-764C-4D5682872B86}"/>
                  </a:ext>
                </a:extLst>
              </p:cNvPr>
              <p:cNvGrpSpPr/>
              <p:nvPr/>
            </p:nvGrpSpPr>
            <p:grpSpPr>
              <a:xfrm>
                <a:off x="3176722" y="1297804"/>
                <a:ext cx="1237251" cy="2116492"/>
                <a:chOff x="4281058" y="1873617"/>
                <a:chExt cx="1343884" cy="2298902"/>
              </a:xfrm>
            </p:grpSpPr>
            <p:pic>
              <p:nvPicPr>
                <p:cNvPr id="125" name="그림 124">
                  <a:extLst>
                    <a:ext uri="{FF2B5EF4-FFF2-40B4-BE49-F238E27FC236}">
                      <a16:creationId xmlns:a16="http://schemas.microsoft.com/office/drawing/2014/main" id="{CD7510DA-EFC8-94F6-F4FB-BCFF35B81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1998" y="1930084"/>
                  <a:ext cx="1217261" cy="2184247"/>
                </a:xfrm>
                <a:prstGeom prst="rect">
                  <a:avLst/>
                </a:prstGeom>
              </p:spPr>
            </p:pic>
            <p:pic>
              <p:nvPicPr>
                <p:cNvPr id="126" name="그림 125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1E2E015E-A417-BB59-2F2E-169C935D1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artisticPhotocopy/>
                          </a14:imgEffect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03549" y="2351126"/>
                  <a:ext cx="2298902" cy="1343884"/>
                </a:xfrm>
                <a:prstGeom prst="rect">
                  <a:avLst/>
                </a:prstGeom>
                <a:effectLst>
                  <a:glow rad="25400">
                    <a:schemeClr val="accent5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07BA7E9-FF29-FEF3-409D-7F532E781A7B}"/>
                    </a:ext>
                  </a:extLst>
                </p:cNvPr>
                <p:cNvSpPr txBox="1"/>
                <p:nvPr/>
              </p:nvSpPr>
              <p:spPr>
                <a:xfrm>
                  <a:off x="4544235" y="3563242"/>
                  <a:ext cx="81753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accent5">
                          <a:lumMod val="60000"/>
                          <a:lumOff val="40000"/>
                          <a:alpha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ABCDE</a:t>
                  </a:r>
                </a:p>
                <a:p>
                  <a:pPr algn="ctr"/>
                  <a:r>
                    <a:rPr lang="en-US" altLang="ko-KR" sz="1600" b="1" dirty="0">
                      <a:solidFill>
                        <a:schemeClr val="bg1">
                          <a:alpha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FGHIJK</a:t>
                  </a:r>
                  <a:endParaRPr lang="ko-KR" altLang="en-US" sz="1600" b="1" dirty="0">
                    <a:solidFill>
                      <a:schemeClr val="bg1">
                        <a:alpha val="4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55B95CD2-BC1B-DCA3-7D76-8EA28E2F7B92}"/>
                    </a:ext>
                  </a:extLst>
                </p:cNvPr>
                <p:cNvSpPr/>
                <p:nvPr/>
              </p:nvSpPr>
              <p:spPr>
                <a:xfrm>
                  <a:off x="4677193" y="2369344"/>
                  <a:ext cx="875506" cy="1457325"/>
                </a:xfrm>
                <a:custGeom>
                  <a:avLst/>
                  <a:gdLst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0 w 745331"/>
                    <a:gd name="connsiteY4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92868 w 745331"/>
                    <a:gd name="connsiteY4" fmla="*/ 488156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9049 w 745331"/>
                    <a:gd name="connsiteY4" fmla="*/ 502443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66675 w 745331"/>
                    <a:gd name="connsiteY4" fmla="*/ 428625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11919 w 745331"/>
                    <a:gd name="connsiteY4" fmla="*/ 452437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302418 w 745331"/>
                    <a:gd name="connsiteY4" fmla="*/ 64293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247649 w 745331"/>
                    <a:gd name="connsiteY4" fmla="*/ 11906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92906 w 745331"/>
                    <a:gd name="connsiteY3" fmla="*/ 61912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57187 w 745331"/>
                    <a:gd name="connsiteY4" fmla="*/ 19050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33337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159544 w 792956"/>
                    <a:gd name="connsiteY7" fmla="*/ 452437 h 1478756"/>
                    <a:gd name="connsiteX8" fmla="*/ 66674 w 792956"/>
                    <a:gd name="connsiteY8" fmla="*/ 502443 h 1478756"/>
                    <a:gd name="connsiteX9" fmla="*/ 0 w 792956"/>
                    <a:gd name="connsiteY9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159544 w 792956"/>
                    <a:gd name="connsiteY7" fmla="*/ 452437 h 1478756"/>
                    <a:gd name="connsiteX8" fmla="*/ 0 w 792956"/>
                    <a:gd name="connsiteY8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0 w 792956"/>
                    <a:gd name="connsiteY7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190499 w 792956"/>
                    <a:gd name="connsiteY6" fmla="*/ 34131 h 1478756"/>
                    <a:gd name="connsiteX7" fmla="*/ 0 w 792956"/>
                    <a:gd name="connsiteY7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383381 w 792956"/>
                    <a:gd name="connsiteY3" fmla="*/ 33337 h 1478756"/>
                    <a:gd name="connsiteX4" fmla="*/ 383381 w 792956"/>
                    <a:gd name="connsiteY4" fmla="*/ 0 h 1478756"/>
                    <a:gd name="connsiteX5" fmla="*/ 190499 w 792956"/>
                    <a:gd name="connsiteY5" fmla="*/ 34131 h 1478756"/>
                    <a:gd name="connsiteX6" fmla="*/ 0 w 792956"/>
                    <a:gd name="connsiteY6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383381 w 792956"/>
                    <a:gd name="connsiteY3" fmla="*/ 0 h 1478756"/>
                    <a:gd name="connsiteX4" fmla="*/ 190499 w 792956"/>
                    <a:gd name="connsiteY4" fmla="*/ 34131 h 1478756"/>
                    <a:gd name="connsiteX5" fmla="*/ 0 w 792956"/>
                    <a:gd name="connsiteY5" fmla="*/ 648493 h 1478756"/>
                    <a:gd name="connsiteX0" fmla="*/ 0 w 792956"/>
                    <a:gd name="connsiteY0" fmla="*/ 614362 h 1444625"/>
                    <a:gd name="connsiteX1" fmla="*/ 790575 w 792956"/>
                    <a:gd name="connsiteY1" fmla="*/ 1444625 h 1444625"/>
                    <a:gd name="connsiteX2" fmla="*/ 792956 w 792956"/>
                    <a:gd name="connsiteY2" fmla="*/ 432594 h 1444625"/>
                    <a:gd name="connsiteX3" fmla="*/ 190499 w 792956"/>
                    <a:gd name="connsiteY3" fmla="*/ 0 h 1444625"/>
                    <a:gd name="connsiteX4" fmla="*/ 0 w 792956"/>
                    <a:gd name="connsiteY4" fmla="*/ 614362 h 1444625"/>
                    <a:gd name="connsiteX0" fmla="*/ 0 w 875506"/>
                    <a:gd name="connsiteY0" fmla="*/ 604837 h 1444625"/>
                    <a:gd name="connsiteX1" fmla="*/ 873125 w 875506"/>
                    <a:gd name="connsiteY1" fmla="*/ 1444625 h 1444625"/>
                    <a:gd name="connsiteX2" fmla="*/ 875506 w 875506"/>
                    <a:gd name="connsiteY2" fmla="*/ 432594 h 1444625"/>
                    <a:gd name="connsiteX3" fmla="*/ 273049 w 875506"/>
                    <a:gd name="connsiteY3" fmla="*/ 0 h 1444625"/>
                    <a:gd name="connsiteX4" fmla="*/ 0 w 875506"/>
                    <a:gd name="connsiteY4" fmla="*/ 604837 h 14446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0 w 875506"/>
                    <a:gd name="connsiteY4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193257 w 875506"/>
                    <a:gd name="connsiteY4" fmla="*/ 297656 h 1470025"/>
                    <a:gd name="connsiteX5" fmla="*/ 0 w 875506"/>
                    <a:gd name="connsiteY5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9107 w 875506"/>
                    <a:gd name="connsiteY4" fmla="*/ 297656 h 1470025"/>
                    <a:gd name="connsiteX5" fmla="*/ 0 w 875506"/>
                    <a:gd name="connsiteY5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285332 w 875506"/>
                    <a:gd name="connsiteY4" fmla="*/ 65881 h 1470025"/>
                    <a:gd name="connsiteX5" fmla="*/ 9107 w 875506"/>
                    <a:gd name="connsiteY5" fmla="*/ 297656 h 1470025"/>
                    <a:gd name="connsiteX6" fmla="*/ 0 w 875506"/>
                    <a:gd name="connsiteY6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425032 w 875506"/>
                    <a:gd name="connsiteY4" fmla="*/ 288131 h 1470025"/>
                    <a:gd name="connsiteX5" fmla="*/ 9107 w 875506"/>
                    <a:gd name="connsiteY5" fmla="*/ 297656 h 1470025"/>
                    <a:gd name="connsiteX6" fmla="*/ 0 w 875506"/>
                    <a:gd name="connsiteY6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396457 w 875506"/>
                    <a:gd name="connsiteY4" fmla="*/ 151606 h 1470025"/>
                    <a:gd name="connsiteX5" fmla="*/ 425032 w 875506"/>
                    <a:gd name="connsiteY5" fmla="*/ 288131 h 1470025"/>
                    <a:gd name="connsiteX6" fmla="*/ 9107 w 875506"/>
                    <a:gd name="connsiteY6" fmla="*/ 297656 h 1470025"/>
                    <a:gd name="connsiteX7" fmla="*/ 0 w 875506"/>
                    <a:gd name="connsiteY7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431382 w 875506"/>
                    <a:gd name="connsiteY4" fmla="*/ 151606 h 1470025"/>
                    <a:gd name="connsiteX5" fmla="*/ 425032 w 875506"/>
                    <a:gd name="connsiteY5" fmla="*/ 288131 h 1470025"/>
                    <a:gd name="connsiteX6" fmla="*/ 9107 w 875506"/>
                    <a:gd name="connsiteY6" fmla="*/ 297656 h 1470025"/>
                    <a:gd name="connsiteX7" fmla="*/ 0 w 875506"/>
                    <a:gd name="connsiteY7" fmla="*/ 630237 h 1470025"/>
                    <a:gd name="connsiteX0" fmla="*/ 0 w 875506"/>
                    <a:gd name="connsiteY0" fmla="*/ 617537 h 1457325"/>
                    <a:gd name="connsiteX1" fmla="*/ 873125 w 875506"/>
                    <a:gd name="connsiteY1" fmla="*/ 1457325 h 1457325"/>
                    <a:gd name="connsiteX2" fmla="*/ 875506 w 875506"/>
                    <a:gd name="connsiteY2" fmla="*/ 445294 h 1457325"/>
                    <a:gd name="connsiteX3" fmla="*/ 403224 w 875506"/>
                    <a:gd name="connsiteY3" fmla="*/ 0 h 1457325"/>
                    <a:gd name="connsiteX4" fmla="*/ 431382 w 875506"/>
                    <a:gd name="connsiteY4" fmla="*/ 138906 h 1457325"/>
                    <a:gd name="connsiteX5" fmla="*/ 425032 w 875506"/>
                    <a:gd name="connsiteY5" fmla="*/ 275431 h 1457325"/>
                    <a:gd name="connsiteX6" fmla="*/ 9107 w 875506"/>
                    <a:gd name="connsiteY6" fmla="*/ 284956 h 1457325"/>
                    <a:gd name="connsiteX7" fmla="*/ 0 w 875506"/>
                    <a:gd name="connsiteY7" fmla="*/ 617537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506" h="1457325">
                      <a:moveTo>
                        <a:pt x="0" y="617537"/>
                      </a:moveTo>
                      <a:lnTo>
                        <a:pt x="873125" y="1457325"/>
                      </a:lnTo>
                      <a:cubicBezTo>
                        <a:pt x="873919" y="1119981"/>
                        <a:pt x="874712" y="782638"/>
                        <a:pt x="875506" y="445294"/>
                      </a:cubicBezTo>
                      <a:lnTo>
                        <a:pt x="403224" y="0"/>
                      </a:lnTo>
                      <a:lnTo>
                        <a:pt x="431382" y="138906"/>
                      </a:lnTo>
                      <a:lnTo>
                        <a:pt x="425032" y="275431"/>
                      </a:lnTo>
                      <a:lnTo>
                        <a:pt x="9107" y="284956"/>
                      </a:lnTo>
                      <a:lnTo>
                        <a:pt x="0" y="617537"/>
                      </a:lnTo>
                      <a:close/>
                    </a:path>
                  </a:pathLst>
                </a:custGeom>
                <a:gradFill flip="none" rotWithShape="1">
                  <a:gsLst>
                    <a:gs pos="49000">
                      <a:srgbClr val="1B45AD">
                        <a:alpha val="20000"/>
                      </a:srgbClr>
                    </a:gs>
                    <a:gs pos="0">
                      <a:srgbClr val="1B45AD">
                        <a:alpha val="60000"/>
                      </a:srgbClr>
                    </a:gs>
                    <a:gs pos="100000">
                      <a:srgbClr val="1B45AD">
                        <a:alpha val="0"/>
                      </a:srgbClr>
                    </a:gs>
                  </a:gsLst>
                  <a:lin ang="1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DD9F5EF-10E5-4A58-6E7C-C41386048044}"/>
                    </a:ext>
                  </a:extLst>
                </p:cNvPr>
                <p:cNvSpPr txBox="1"/>
                <p:nvPr/>
              </p:nvSpPr>
              <p:spPr>
                <a:xfrm>
                  <a:off x="4862431" y="3198367"/>
                  <a:ext cx="1811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bg1">
                          <a:alpha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-</a:t>
                  </a:r>
                  <a:endParaRPr lang="ko-KR" altLang="en-US" sz="2000" b="1" dirty="0">
                    <a:solidFill>
                      <a:schemeClr val="bg1">
                        <a:alpha val="4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pic>
              <p:nvPicPr>
                <p:cNvPr id="130" name="그림 129">
                  <a:extLst>
                    <a:ext uri="{FF2B5EF4-FFF2-40B4-BE49-F238E27FC236}">
                      <a16:creationId xmlns:a16="http://schemas.microsoft.com/office/drawing/2014/main" id="{8EB7E587-607C-D48A-3C29-98FDE482D4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alphaModFix amt="7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2018" y="2226904"/>
                  <a:ext cx="881964" cy="881964"/>
                </a:xfrm>
                <a:prstGeom prst="rect">
                  <a:avLst/>
                </a:prstGeom>
              </p:spPr>
            </p:pic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1CFC3B12-7445-0924-C01E-BC1BDC5F2819}"/>
                  </a:ext>
                </a:extLst>
              </p:cNvPr>
              <p:cNvGrpSpPr/>
              <p:nvPr/>
            </p:nvGrpSpPr>
            <p:grpSpPr>
              <a:xfrm>
                <a:off x="4582493" y="1297804"/>
                <a:ext cx="1237251" cy="2116492"/>
                <a:chOff x="4281058" y="1873617"/>
                <a:chExt cx="1343884" cy="2298902"/>
              </a:xfrm>
            </p:grpSpPr>
            <p:pic>
              <p:nvPicPr>
                <p:cNvPr id="119" name="그림 118">
                  <a:extLst>
                    <a:ext uri="{FF2B5EF4-FFF2-40B4-BE49-F238E27FC236}">
                      <a16:creationId xmlns:a16="http://schemas.microsoft.com/office/drawing/2014/main" id="{D6E69050-6DF3-0003-DB17-D32D29EDCD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1998" y="1930084"/>
                  <a:ext cx="1217261" cy="2184247"/>
                </a:xfrm>
                <a:prstGeom prst="rect">
                  <a:avLst/>
                </a:prstGeom>
              </p:spPr>
            </p:pic>
            <p:pic>
              <p:nvPicPr>
                <p:cNvPr id="120" name="그림 119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4DE4EE2D-6C5C-4EF5-58A3-D975C516A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artisticPhotocopy/>
                          </a14:imgEffect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03549" y="2351126"/>
                  <a:ext cx="2298902" cy="1343884"/>
                </a:xfrm>
                <a:prstGeom prst="rect">
                  <a:avLst/>
                </a:prstGeom>
                <a:effectLst>
                  <a:glow rad="25400">
                    <a:schemeClr val="accent5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8AF4A55-7F92-C86B-779C-102512498D7C}"/>
                    </a:ext>
                  </a:extLst>
                </p:cNvPr>
                <p:cNvSpPr txBox="1"/>
                <p:nvPr/>
              </p:nvSpPr>
              <p:spPr>
                <a:xfrm>
                  <a:off x="4544235" y="3563242"/>
                  <a:ext cx="81753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accent5">
                          <a:lumMod val="60000"/>
                          <a:lumOff val="40000"/>
                          <a:alpha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ABCDE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bg1">
                          <a:alpha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FGHIJK</a:t>
                  </a:r>
                  <a:endParaRPr lang="ko-KR" altLang="en-US" sz="1600" b="1" dirty="0">
                    <a:solidFill>
                      <a:schemeClr val="bg1">
                        <a:alpha val="4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F231E834-4DA4-C3A9-B9F5-6108A739F4C7}"/>
                    </a:ext>
                  </a:extLst>
                </p:cNvPr>
                <p:cNvSpPr/>
                <p:nvPr/>
              </p:nvSpPr>
              <p:spPr>
                <a:xfrm>
                  <a:off x="4677193" y="2369344"/>
                  <a:ext cx="875506" cy="1457325"/>
                </a:xfrm>
                <a:custGeom>
                  <a:avLst/>
                  <a:gdLst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0 w 745331"/>
                    <a:gd name="connsiteY4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92868 w 745331"/>
                    <a:gd name="connsiteY4" fmla="*/ 488156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9049 w 745331"/>
                    <a:gd name="connsiteY4" fmla="*/ 502443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66675 w 745331"/>
                    <a:gd name="connsiteY4" fmla="*/ 428625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11919 w 745331"/>
                    <a:gd name="connsiteY4" fmla="*/ 452437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302418 w 745331"/>
                    <a:gd name="connsiteY4" fmla="*/ 64293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247649 w 745331"/>
                    <a:gd name="connsiteY4" fmla="*/ 11906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92906 w 745331"/>
                    <a:gd name="connsiteY3" fmla="*/ 61912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57187 w 745331"/>
                    <a:gd name="connsiteY4" fmla="*/ 19050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33337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159544 w 792956"/>
                    <a:gd name="connsiteY7" fmla="*/ 452437 h 1478756"/>
                    <a:gd name="connsiteX8" fmla="*/ 66674 w 792956"/>
                    <a:gd name="connsiteY8" fmla="*/ 502443 h 1478756"/>
                    <a:gd name="connsiteX9" fmla="*/ 0 w 792956"/>
                    <a:gd name="connsiteY9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159544 w 792956"/>
                    <a:gd name="connsiteY7" fmla="*/ 452437 h 1478756"/>
                    <a:gd name="connsiteX8" fmla="*/ 0 w 792956"/>
                    <a:gd name="connsiteY8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0 w 792956"/>
                    <a:gd name="connsiteY7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190499 w 792956"/>
                    <a:gd name="connsiteY6" fmla="*/ 34131 h 1478756"/>
                    <a:gd name="connsiteX7" fmla="*/ 0 w 792956"/>
                    <a:gd name="connsiteY7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383381 w 792956"/>
                    <a:gd name="connsiteY3" fmla="*/ 33337 h 1478756"/>
                    <a:gd name="connsiteX4" fmla="*/ 383381 w 792956"/>
                    <a:gd name="connsiteY4" fmla="*/ 0 h 1478756"/>
                    <a:gd name="connsiteX5" fmla="*/ 190499 w 792956"/>
                    <a:gd name="connsiteY5" fmla="*/ 34131 h 1478756"/>
                    <a:gd name="connsiteX6" fmla="*/ 0 w 792956"/>
                    <a:gd name="connsiteY6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383381 w 792956"/>
                    <a:gd name="connsiteY3" fmla="*/ 0 h 1478756"/>
                    <a:gd name="connsiteX4" fmla="*/ 190499 w 792956"/>
                    <a:gd name="connsiteY4" fmla="*/ 34131 h 1478756"/>
                    <a:gd name="connsiteX5" fmla="*/ 0 w 792956"/>
                    <a:gd name="connsiteY5" fmla="*/ 648493 h 1478756"/>
                    <a:gd name="connsiteX0" fmla="*/ 0 w 792956"/>
                    <a:gd name="connsiteY0" fmla="*/ 614362 h 1444625"/>
                    <a:gd name="connsiteX1" fmla="*/ 790575 w 792956"/>
                    <a:gd name="connsiteY1" fmla="*/ 1444625 h 1444625"/>
                    <a:gd name="connsiteX2" fmla="*/ 792956 w 792956"/>
                    <a:gd name="connsiteY2" fmla="*/ 432594 h 1444625"/>
                    <a:gd name="connsiteX3" fmla="*/ 190499 w 792956"/>
                    <a:gd name="connsiteY3" fmla="*/ 0 h 1444625"/>
                    <a:gd name="connsiteX4" fmla="*/ 0 w 792956"/>
                    <a:gd name="connsiteY4" fmla="*/ 614362 h 1444625"/>
                    <a:gd name="connsiteX0" fmla="*/ 0 w 875506"/>
                    <a:gd name="connsiteY0" fmla="*/ 604837 h 1444625"/>
                    <a:gd name="connsiteX1" fmla="*/ 873125 w 875506"/>
                    <a:gd name="connsiteY1" fmla="*/ 1444625 h 1444625"/>
                    <a:gd name="connsiteX2" fmla="*/ 875506 w 875506"/>
                    <a:gd name="connsiteY2" fmla="*/ 432594 h 1444625"/>
                    <a:gd name="connsiteX3" fmla="*/ 273049 w 875506"/>
                    <a:gd name="connsiteY3" fmla="*/ 0 h 1444625"/>
                    <a:gd name="connsiteX4" fmla="*/ 0 w 875506"/>
                    <a:gd name="connsiteY4" fmla="*/ 604837 h 14446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0 w 875506"/>
                    <a:gd name="connsiteY4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193257 w 875506"/>
                    <a:gd name="connsiteY4" fmla="*/ 297656 h 1470025"/>
                    <a:gd name="connsiteX5" fmla="*/ 0 w 875506"/>
                    <a:gd name="connsiteY5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9107 w 875506"/>
                    <a:gd name="connsiteY4" fmla="*/ 297656 h 1470025"/>
                    <a:gd name="connsiteX5" fmla="*/ 0 w 875506"/>
                    <a:gd name="connsiteY5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285332 w 875506"/>
                    <a:gd name="connsiteY4" fmla="*/ 65881 h 1470025"/>
                    <a:gd name="connsiteX5" fmla="*/ 9107 w 875506"/>
                    <a:gd name="connsiteY5" fmla="*/ 297656 h 1470025"/>
                    <a:gd name="connsiteX6" fmla="*/ 0 w 875506"/>
                    <a:gd name="connsiteY6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425032 w 875506"/>
                    <a:gd name="connsiteY4" fmla="*/ 288131 h 1470025"/>
                    <a:gd name="connsiteX5" fmla="*/ 9107 w 875506"/>
                    <a:gd name="connsiteY5" fmla="*/ 297656 h 1470025"/>
                    <a:gd name="connsiteX6" fmla="*/ 0 w 875506"/>
                    <a:gd name="connsiteY6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396457 w 875506"/>
                    <a:gd name="connsiteY4" fmla="*/ 151606 h 1470025"/>
                    <a:gd name="connsiteX5" fmla="*/ 425032 w 875506"/>
                    <a:gd name="connsiteY5" fmla="*/ 288131 h 1470025"/>
                    <a:gd name="connsiteX6" fmla="*/ 9107 w 875506"/>
                    <a:gd name="connsiteY6" fmla="*/ 297656 h 1470025"/>
                    <a:gd name="connsiteX7" fmla="*/ 0 w 875506"/>
                    <a:gd name="connsiteY7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431382 w 875506"/>
                    <a:gd name="connsiteY4" fmla="*/ 151606 h 1470025"/>
                    <a:gd name="connsiteX5" fmla="*/ 425032 w 875506"/>
                    <a:gd name="connsiteY5" fmla="*/ 288131 h 1470025"/>
                    <a:gd name="connsiteX6" fmla="*/ 9107 w 875506"/>
                    <a:gd name="connsiteY6" fmla="*/ 297656 h 1470025"/>
                    <a:gd name="connsiteX7" fmla="*/ 0 w 875506"/>
                    <a:gd name="connsiteY7" fmla="*/ 630237 h 1470025"/>
                    <a:gd name="connsiteX0" fmla="*/ 0 w 875506"/>
                    <a:gd name="connsiteY0" fmla="*/ 617537 h 1457325"/>
                    <a:gd name="connsiteX1" fmla="*/ 873125 w 875506"/>
                    <a:gd name="connsiteY1" fmla="*/ 1457325 h 1457325"/>
                    <a:gd name="connsiteX2" fmla="*/ 875506 w 875506"/>
                    <a:gd name="connsiteY2" fmla="*/ 445294 h 1457325"/>
                    <a:gd name="connsiteX3" fmla="*/ 403224 w 875506"/>
                    <a:gd name="connsiteY3" fmla="*/ 0 h 1457325"/>
                    <a:gd name="connsiteX4" fmla="*/ 431382 w 875506"/>
                    <a:gd name="connsiteY4" fmla="*/ 138906 h 1457325"/>
                    <a:gd name="connsiteX5" fmla="*/ 425032 w 875506"/>
                    <a:gd name="connsiteY5" fmla="*/ 275431 h 1457325"/>
                    <a:gd name="connsiteX6" fmla="*/ 9107 w 875506"/>
                    <a:gd name="connsiteY6" fmla="*/ 284956 h 1457325"/>
                    <a:gd name="connsiteX7" fmla="*/ 0 w 875506"/>
                    <a:gd name="connsiteY7" fmla="*/ 617537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506" h="1457325">
                      <a:moveTo>
                        <a:pt x="0" y="617537"/>
                      </a:moveTo>
                      <a:lnTo>
                        <a:pt x="873125" y="1457325"/>
                      </a:lnTo>
                      <a:cubicBezTo>
                        <a:pt x="873919" y="1119981"/>
                        <a:pt x="874712" y="782638"/>
                        <a:pt x="875506" y="445294"/>
                      </a:cubicBezTo>
                      <a:lnTo>
                        <a:pt x="403224" y="0"/>
                      </a:lnTo>
                      <a:lnTo>
                        <a:pt x="431382" y="138906"/>
                      </a:lnTo>
                      <a:lnTo>
                        <a:pt x="425032" y="275431"/>
                      </a:lnTo>
                      <a:lnTo>
                        <a:pt x="9107" y="284956"/>
                      </a:lnTo>
                      <a:lnTo>
                        <a:pt x="0" y="617537"/>
                      </a:lnTo>
                      <a:close/>
                    </a:path>
                  </a:pathLst>
                </a:custGeom>
                <a:gradFill flip="none" rotWithShape="1">
                  <a:gsLst>
                    <a:gs pos="49000">
                      <a:srgbClr val="1B45AD">
                        <a:alpha val="20000"/>
                      </a:srgbClr>
                    </a:gs>
                    <a:gs pos="0">
                      <a:srgbClr val="1B45AD">
                        <a:alpha val="60000"/>
                      </a:srgbClr>
                    </a:gs>
                    <a:gs pos="100000">
                      <a:srgbClr val="1B45AD">
                        <a:alpha val="0"/>
                      </a:srgbClr>
                    </a:gs>
                  </a:gsLst>
                  <a:lin ang="1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943DC02-C25C-199B-C21A-8E4B15D848A0}"/>
                    </a:ext>
                  </a:extLst>
                </p:cNvPr>
                <p:cNvSpPr txBox="1"/>
                <p:nvPr/>
              </p:nvSpPr>
              <p:spPr>
                <a:xfrm>
                  <a:off x="4862431" y="3198367"/>
                  <a:ext cx="1811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bg1">
                          <a:alpha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-</a:t>
                  </a:r>
                  <a:endParaRPr lang="ko-KR" altLang="en-US" sz="2000" b="1" dirty="0">
                    <a:solidFill>
                      <a:schemeClr val="bg1">
                        <a:alpha val="4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pic>
              <p:nvPicPr>
                <p:cNvPr id="124" name="그림 123">
                  <a:extLst>
                    <a:ext uri="{FF2B5EF4-FFF2-40B4-BE49-F238E27FC236}">
                      <a16:creationId xmlns:a16="http://schemas.microsoft.com/office/drawing/2014/main" id="{73CC43C1-0BCE-C10E-4812-CEF395224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alphaModFix amt="7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2018" y="2226904"/>
                  <a:ext cx="881964" cy="881964"/>
                </a:xfrm>
                <a:prstGeom prst="rect">
                  <a:avLst/>
                </a:prstGeom>
              </p:spPr>
            </p:pic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9D1891E-4D55-67E4-B3DE-B0B77F5B8B2E}"/>
                  </a:ext>
                </a:extLst>
              </p:cNvPr>
              <p:cNvGrpSpPr/>
              <p:nvPr/>
            </p:nvGrpSpPr>
            <p:grpSpPr>
              <a:xfrm>
                <a:off x="5988264" y="1297804"/>
                <a:ext cx="1237251" cy="2116492"/>
                <a:chOff x="4281058" y="1873617"/>
                <a:chExt cx="1343884" cy="2298902"/>
              </a:xfrm>
            </p:grpSpPr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0B5BA476-C639-58C5-E50E-01D7DA8B0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1998" y="1930084"/>
                  <a:ext cx="1217261" cy="2184247"/>
                </a:xfrm>
                <a:prstGeom prst="rect">
                  <a:avLst/>
                </a:prstGeom>
              </p:spPr>
            </p:pic>
            <p:pic>
              <p:nvPicPr>
                <p:cNvPr id="114" name="그림 113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7FCD0358-62E9-F6D9-9D8C-4B70817FA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artisticPhotocopy/>
                          </a14:imgEffect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03549" y="2351126"/>
                  <a:ext cx="2298902" cy="1343884"/>
                </a:xfrm>
                <a:prstGeom prst="rect">
                  <a:avLst/>
                </a:prstGeom>
                <a:effectLst>
                  <a:glow rad="25400">
                    <a:schemeClr val="accent5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3F4EBA6-38A2-4FF2-06E6-28D818459D6E}"/>
                    </a:ext>
                  </a:extLst>
                </p:cNvPr>
                <p:cNvSpPr txBox="1"/>
                <p:nvPr/>
              </p:nvSpPr>
              <p:spPr>
                <a:xfrm>
                  <a:off x="4544235" y="3563242"/>
                  <a:ext cx="81753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accent5">
                          <a:lumMod val="60000"/>
                          <a:lumOff val="40000"/>
                          <a:alpha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ABCDE</a:t>
                  </a:r>
                </a:p>
                <a:p>
                  <a:pPr algn="ctr"/>
                  <a:r>
                    <a:rPr lang="en-US" altLang="ko-KR" sz="1600" b="1" dirty="0">
                      <a:solidFill>
                        <a:schemeClr val="bg1">
                          <a:alpha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FGHIJK</a:t>
                  </a:r>
                  <a:endParaRPr lang="ko-KR" altLang="en-US" sz="1600" b="1" dirty="0">
                    <a:solidFill>
                      <a:schemeClr val="bg1">
                        <a:alpha val="4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6B1E6B3A-D007-EEEA-A55D-71DC9CE22182}"/>
                    </a:ext>
                  </a:extLst>
                </p:cNvPr>
                <p:cNvSpPr/>
                <p:nvPr/>
              </p:nvSpPr>
              <p:spPr>
                <a:xfrm>
                  <a:off x="4677193" y="2369344"/>
                  <a:ext cx="875506" cy="1457325"/>
                </a:xfrm>
                <a:custGeom>
                  <a:avLst/>
                  <a:gdLst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0 w 745331"/>
                    <a:gd name="connsiteY4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92868 w 745331"/>
                    <a:gd name="connsiteY4" fmla="*/ 488156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9049 w 745331"/>
                    <a:gd name="connsiteY4" fmla="*/ 502443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66675 w 745331"/>
                    <a:gd name="connsiteY4" fmla="*/ 428625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11919 w 745331"/>
                    <a:gd name="connsiteY4" fmla="*/ 452437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302418 w 745331"/>
                    <a:gd name="connsiteY4" fmla="*/ 64293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247649 w 745331"/>
                    <a:gd name="connsiteY4" fmla="*/ 11906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92906 w 745331"/>
                    <a:gd name="connsiteY3" fmla="*/ 61912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57187 w 745331"/>
                    <a:gd name="connsiteY4" fmla="*/ 19050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33337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159544 w 792956"/>
                    <a:gd name="connsiteY7" fmla="*/ 452437 h 1478756"/>
                    <a:gd name="connsiteX8" fmla="*/ 66674 w 792956"/>
                    <a:gd name="connsiteY8" fmla="*/ 502443 h 1478756"/>
                    <a:gd name="connsiteX9" fmla="*/ 0 w 792956"/>
                    <a:gd name="connsiteY9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159544 w 792956"/>
                    <a:gd name="connsiteY7" fmla="*/ 452437 h 1478756"/>
                    <a:gd name="connsiteX8" fmla="*/ 0 w 792956"/>
                    <a:gd name="connsiteY8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0 w 792956"/>
                    <a:gd name="connsiteY7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190499 w 792956"/>
                    <a:gd name="connsiteY6" fmla="*/ 34131 h 1478756"/>
                    <a:gd name="connsiteX7" fmla="*/ 0 w 792956"/>
                    <a:gd name="connsiteY7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383381 w 792956"/>
                    <a:gd name="connsiteY3" fmla="*/ 33337 h 1478756"/>
                    <a:gd name="connsiteX4" fmla="*/ 383381 w 792956"/>
                    <a:gd name="connsiteY4" fmla="*/ 0 h 1478756"/>
                    <a:gd name="connsiteX5" fmla="*/ 190499 w 792956"/>
                    <a:gd name="connsiteY5" fmla="*/ 34131 h 1478756"/>
                    <a:gd name="connsiteX6" fmla="*/ 0 w 792956"/>
                    <a:gd name="connsiteY6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383381 w 792956"/>
                    <a:gd name="connsiteY3" fmla="*/ 0 h 1478756"/>
                    <a:gd name="connsiteX4" fmla="*/ 190499 w 792956"/>
                    <a:gd name="connsiteY4" fmla="*/ 34131 h 1478756"/>
                    <a:gd name="connsiteX5" fmla="*/ 0 w 792956"/>
                    <a:gd name="connsiteY5" fmla="*/ 648493 h 1478756"/>
                    <a:gd name="connsiteX0" fmla="*/ 0 w 792956"/>
                    <a:gd name="connsiteY0" fmla="*/ 614362 h 1444625"/>
                    <a:gd name="connsiteX1" fmla="*/ 790575 w 792956"/>
                    <a:gd name="connsiteY1" fmla="*/ 1444625 h 1444625"/>
                    <a:gd name="connsiteX2" fmla="*/ 792956 w 792956"/>
                    <a:gd name="connsiteY2" fmla="*/ 432594 h 1444625"/>
                    <a:gd name="connsiteX3" fmla="*/ 190499 w 792956"/>
                    <a:gd name="connsiteY3" fmla="*/ 0 h 1444625"/>
                    <a:gd name="connsiteX4" fmla="*/ 0 w 792956"/>
                    <a:gd name="connsiteY4" fmla="*/ 614362 h 1444625"/>
                    <a:gd name="connsiteX0" fmla="*/ 0 w 875506"/>
                    <a:gd name="connsiteY0" fmla="*/ 604837 h 1444625"/>
                    <a:gd name="connsiteX1" fmla="*/ 873125 w 875506"/>
                    <a:gd name="connsiteY1" fmla="*/ 1444625 h 1444625"/>
                    <a:gd name="connsiteX2" fmla="*/ 875506 w 875506"/>
                    <a:gd name="connsiteY2" fmla="*/ 432594 h 1444625"/>
                    <a:gd name="connsiteX3" fmla="*/ 273049 w 875506"/>
                    <a:gd name="connsiteY3" fmla="*/ 0 h 1444625"/>
                    <a:gd name="connsiteX4" fmla="*/ 0 w 875506"/>
                    <a:gd name="connsiteY4" fmla="*/ 604837 h 14446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0 w 875506"/>
                    <a:gd name="connsiteY4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193257 w 875506"/>
                    <a:gd name="connsiteY4" fmla="*/ 297656 h 1470025"/>
                    <a:gd name="connsiteX5" fmla="*/ 0 w 875506"/>
                    <a:gd name="connsiteY5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9107 w 875506"/>
                    <a:gd name="connsiteY4" fmla="*/ 297656 h 1470025"/>
                    <a:gd name="connsiteX5" fmla="*/ 0 w 875506"/>
                    <a:gd name="connsiteY5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285332 w 875506"/>
                    <a:gd name="connsiteY4" fmla="*/ 65881 h 1470025"/>
                    <a:gd name="connsiteX5" fmla="*/ 9107 w 875506"/>
                    <a:gd name="connsiteY5" fmla="*/ 297656 h 1470025"/>
                    <a:gd name="connsiteX6" fmla="*/ 0 w 875506"/>
                    <a:gd name="connsiteY6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425032 w 875506"/>
                    <a:gd name="connsiteY4" fmla="*/ 288131 h 1470025"/>
                    <a:gd name="connsiteX5" fmla="*/ 9107 w 875506"/>
                    <a:gd name="connsiteY5" fmla="*/ 297656 h 1470025"/>
                    <a:gd name="connsiteX6" fmla="*/ 0 w 875506"/>
                    <a:gd name="connsiteY6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396457 w 875506"/>
                    <a:gd name="connsiteY4" fmla="*/ 151606 h 1470025"/>
                    <a:gd name="connsiteX5" fmla="*/ 425032 w 875506"/>
                    <a:gd name="connsiteY5" fmla="*/ 288131 h 1470025"/>
                    <a:gd name="connsiteX6" fmla="*/ 9107 w 875506"/>
                    <a:gd name="connsiteY6" fmla="*/ 297656 h 1470025"/>
                    <a:gd name="connsiteX7" fmla="*/ 0 w 875506"/>
                    <a:gd name="connsiteY7" fmla="*/ 630237 h 1470025"/>
                    <a:gd name="connsiteX0" fmla="*/ 0 w 875506"/>
                    <a:gd name="connsiteY0" fmla="*/ 630237 h 1470025"/>
                    <a:gd name="connsiteX1" fmla="*/ 873125 w 875506"/>
                    <a:gd name="connsiteY1" fmla="*/ 1470025 h 1470025"/>
                    <a:gd name="connsiteX2" fmla="*/ 875506 w 875506"/>
                    <a:gd name="connsiteY2" fmla="*/ 457994 h 1470025"/>
                    <a:gd name="connsiteX3" fmla="*/ 368299 w 875506"/>
                    <a:gd name="connsiteY3" fmla="*/ 0 h 1470025"/>
                    <a:gd name="connsiteX4" fmla="*/ 431382 w 875506"/>
                    <a:gd name="connsiteY4" fmla="*/ 151606 h 1470025"/>
                    <a:gd name="connsiteX5" fmla="*/ 425032 w 875506"/>
                    <a:gd name="connsiteY5" fmla="*/ 288131 h 1470025"/>
                    <a:gd name="connsiteX6" fmla="*/ 9107 w 875506"/>
                    <a:gd name="connsiteY6" fmla="*/ 297656 h 1470025"/>
                    <a:gd name="connsiteX7" fmla="*/ 0 w 875506"/>
                    <a:gd name="connsiteY7" fmla="*/ 630237 h 1470025"/>
                    <a:gd name="connsiteX0" fmla="*/ 0 w 875506"/>
                    <a:gd name="connsiteY0" fmla="*/ 617537 h 1457325"/>
                    <a:gd name="connsiteX1" fmla="*/ 873125 w 875506"/>
                    <a:gd name="connsiteY1" fmla="*/ 1457325 h 1457325"/>
                    <a:gd name="connsiteX2" fmla="*/ 875506 w 875506"/>
                    <a:gd name="connsiteY2" fmla="*/ 445294 h 1457325"/>
                    <a:gd name="connsiteX3" fmla="*/ 403224 w 875506"/>
                    <a:gd name="connsiteY3" fmla="*/ 0 h 1457325"/>
                    <a:gd name="connsiteX4" fmla="*/ 431382 w 875506"/>
                    <a:gd name="connsiteY4" fmla="*/ 138906 h 1457325"/>
                    <a:gd name="connsiteX5" fmla="*/ 425032 w 875506"/>
                    <a:gd name="connsiteY5" fmla="*/ 275431 h 1457325"/>
                    <a:gd name="connsiteX6" fmla="*/ 9107 w 875506"/>
                    <a:gd name="connsiteY6" fmla="*/ 284956 h 1457325"/>
                    <a:gd name="connsiteX7" fmla="*/ 0 w 875506"/>
                    <a:gd name="connsiteY7" fmla="*/ 617537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506" h="1457325">
                      <a:moveTo>
                        <a:pt x="0" y="617537"/>
                      </a:moveTo>
                      <a:lnTo>
                        <a:pt x="873125" y="1457325"/>
                      </a:lnTo>
                      <a:cubicBezTo>
                        <a:pt x="873919" y="1119981"/>
                        <a:pt x="874712" y="782638"/>
                        <a:pt x="875506" y="445294"/>
                      </a:cubicBezTo>
                      <a:lnTo>
                        <a:pt x="403224" y="0"/>
                      </a:lnTo>
                      <a:lnTo>
                        <a:pt x="431382" y="138906"/>
                      </a:lnTo>
                      <a:lnTo>
                        <a:pt x="425032" y="275431"/>
                      </a:lnTo>
                      <a:lnTo>
                        <a:pt x="9107" y="284956"/>
                      </a:lnTo>
                      <a:lnTo>
                        <a:pt x="0" y="617537"/>
                      </a:lnTo>
                      <a:close/>
                    </a:path>
                  </a:pathLst>
                </a:custGeom>
                <a:gradFill flip="none" rotWithShape="1">
                  <a:gsLst>
                    <a:gs pos="49000">
                      <a:srgbClr val="1B45AD">
                        <a:alpha val="20000"/>
                      </a:srgbClr>
                    </a:gs>
                    <a:gs pos="0">
                      <a:srgbClr val="1B45AD">
                        <a:alpha val="60000"/>
                      </a:srgbClr>
                    </a:gs>
                    <a:gs pos="100000">
                      <a:srgbClr val="1B45AD">
                        <a:alpha val="0"/>
                      </a:srgbClr>
                    </a:gs>
                  </a:gsLst>
                  <a:lin ang="1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890B2487-0BAC-6464-A847-79C194628B49}"/>
                    </a:ext>
                  </a:extLst>
                </p:cNvPr>
                <p:cNvSpPr txBox="1"/>
                <p:nvPr/>
              </p:nvSpPr>
              <p:spPr>
                <a:xfrm>
                  <a:off x="4862431" y="3198367"/>
                  <a:ext cx="1811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bg1">
                          <a:alpha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-</a:t>
                  </a:r>
                  <a:endParaRPr lang="ko-KR" altLang="en-US" sz="2000" b="1" dirty="0">
                    <a:solidFill>
                      <a:schemeClr val="bg1">
                        <a:alpha val="4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pic>
              <p:nvPicPr>
                <p:cNvPr id="118" name="그림 117">
                  <a:extLst>
                    <a:ext uri="{FF2B5EF4-FFF2-40B4-BE49-F238E27FC236}">
                      <a16:creationId xmlns:a16="http://schemas.microsoft.com/office/drawing/2014/main" id="{11430617-D297-E07A-C498-70497C5FE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alphaModFix amt="7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2018" y="2226904"/>
                  <a:ext cx="881964" cy="881964"/>
                </a:xfrm>
                <a:prstGeom prst="rect">
                  <a:avLst/>
                </a:prstGeom>
              </p:spPr>
            </p:pic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3138C3EE-5971-3E79-36BD-5ED7F9F92FBF}"/>
                  </a:ext>
                </a:extLst>
              </p:cNvPr>
              <p:cNvGrpSpPr/>
              <p:nvPr/>
            </p:nvGrpSpPr>
            <p:grpSpPr>
              <a:xfrm>
                <a:off x="1770951" y="1297804"/>
                <a:ext cx="1237251" cy="2116492"/>
                <a:chOff x="2698864" y="1873617"/>
                <a:chExt cx="1343884" cy="2298902"/>
              </a:xfrm>
            </p:grpSpPr>
            <p:pic>
              <p:nvPicPr>
                <p:cNvPr id="104" name="그림 103">
                  <a:extLst>
                    <a:ext uri="{FF2B5EF4-FFF2-40B4-BE49-F238E27FC236}">
                      <a16:creationId xmlns:a16="http://schemas.microsoft.com/office/drawing/2014/main" id="{6915483D-A681-3DA9-3DD5-947C3AF59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9804" y="1930084"/>
                  <a:ext cx="1217261" cy="2184247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0AE56A35-B601-074E-5DA6-AC06B134F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artisticPhotocopy/>
                          </a14:imgEffect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221355" y="2351126"/>
                  <a:ext cx="2298902" cy="1343884"/>
                </a:xfrm>
                <a:prstGeom prst="rect">
                  <a:avLst/>
                </a:prstGeom>
                <a:effectLst>
                  <a:glow rad="25400">
                    <a:schemeClr val="accent5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04A6A09-37E6-E04A-56B1-50BE4BB0728C}"/>
                    </a:ext>
                  </a:extLst>
                </p:cNvPr>
                <p:cNvSpPr txBox="1"/>
                <p:nvPr/>
              </p:nvSpPr>
              <p:spPr>
                <a:xfrm>
                  <a:off x="2962041" y="3563242"/>
                  <a:ext cx="81753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ABCDE</a:t>
                  </a:r>
                </a:p>
                <a:p>
                  <a:pPr algn="ctr"/>
                  <a:r>
                    <a:rPr lang="en-US" altLang="ko-KR" sz="1600" b="1" dirty="0">
                      <a:solidFill>
                        <a:schemeClr val="bg1"/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FGHIJK</a:t>
                  </a:r>
                  <a:endParaRPr lang="ko-KR" altLang="en-US" sz="1600" b="1" dirty="0"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677EAD03-0F52-5061-ABDF-14D3153F4404}"/>
                    </a:ext>
                  </a:extLst>
                </p:cNvPr>
                <p:cNvSpPr/>
                <p:nvPr/>
              </p:nvSpPr>
              <p:spPr>
                <a:xfrm>
                  <a:off x="3177549" y="2382044"/>
                  <a:ext cx="792956" cy="1444625"/>
                </a:xfrm>
                <a:custGeom>
                  <a:avLst/>
                  <a:gdLst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0 w 745331"/>
                    <a:gd name="connsiteY4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92868 w 745331"/>
                    <a:gd name="connsiteY4" fmla="*/ 488156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9049 w 745331"/>
                    <a:gd name="connsiteY4" fmla="*/ 502443 h 1478756"/>
                    <a:gd name="connsiteX5" fmla="*/ 0 w 745331"/>
                    <a:gd name="connsiteY5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66675 w 745331"/>
                    <a:gd name="connsiteY4" fmla="*/ 428625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111919 w 745331"/>
                    <a:gd name="connsiteY4" fmla="*/ 452437 h 1478756"/>
                    <a:gd name="connsiteX5" fmla="*/ 19049 w 745331"/>
                    <a:gd name="connsiteY5" fmla="*/ 502443 h 1478756"/>
                    <a:gd name="connsiteX6" fmla="*/ 0 w 745331"/>
                    <a:gd name="connsiteY6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302418 w 745331"/>
                    <a:gd name="connsiteY4" fmla="*/ 64293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35756 w 745331"/>
                    <a:gd name="connsiteY3" fmla="*/ 0 h 1478756"/>
                    <a:gd name="connsiteX4" fmla="*/ 247649 w 745331"/>
                    <a:gd name="connsiteY4" fmla="*/ 11906 h 1478756"/>
                    <a:gd name="connsiteX5" fmla="*/ 111919 w 745331"/>
                    <a:gd name="connsiteY5" fmla="*/ 452437 h 1478756"/>
                    <a:gd name="connsiteX6" fmla="*/ 19049 w 745331"/>
                    <a:gd name="connsiteY6" fmla="*/ 502443 h 1478756"/>
                    <a:gd name="connsiteX7" fmla="*/ 0 w 745331"/>
                    <a:gd name="connsiteY7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392906 w 745331"/>
                    <a:gd name="connsiteY3" fmla="*/ 61912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0 h 1478756"/>
                    <a:gd name="connsiteX5" fmla="*/ 247649 w 745331"/>
                    <a:gd name="connsiteY5" fmla="*/ 11906 h 1478756"/>
                    <a:gd name="connsiteX6" fmla="*/ 111919 w 745331"/>
                    <a:gd name="connsiteY6" fmla="*/ 452437 h 1478756"/>
                    <a:gd name="connsiteX7" fmla="*/ 19049 w 745331"/>
                    <a:gd name="connsiteY7" fmla="*/ 502443 h 1478756"/>
                    <a:gd name="connsiteX8" fmla="*/ 0 w 745331"/>
                    <a:gd name="connsiteY8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57187 w 745331"/>
                    <a:gd name="connsiteY4" fmla="*/ 19050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  <a:gd name="connsiteX0" fmla="*/ 0 w 745331"/>
                    <a:gd name="connsiteY0" fmla="*/ 683418 h 1478756"/>
                    <a:gd name="connsiteX1" fmla="*/ 742950 w 745331"/>
                    <a:gd name="connsiteY1" fmla="*/ 1478756 h 1478756"/>
                    <a:gd name="connsiteX2" fmla="*/ 745331 w 745331"/>
                    <a:gd name="connsiteY2" fmla="*/ 466725 h 1478756"/>
                    <a:gd name="connsiteX3" fmla="*/ 402431 w 745331"/>
                    <a:gd name="connsiteY3" fmla="*/ 57150 h 1478756"/>
                    <a:gd name="connsiteX4" fmla="*/ 335756 w 745331"/>
                    <a:gd name="connsiteY4" fmla="*/ 33337 h 1478756"/>
                    <a:gd name="connsiteX5" fmla="*/ 335756 w 745331"/>
                    <a:gd name="connsiteY5" fmla="*/ 0 h 1478756"/>
                    <a:gd name="connsiteX6" fmla="*/ 247649 w 745331"/>
                    <a:gd name="connsiteY6" fmla="*/ 11906 h 1478756"/>
                    <a:gd name="connsiteX7" fmla="*/ 111919 w 745331"/>
                    <a:gd name="connsiteY7" fmla="*/ 452437 h 1478756"/>
                    <a:gd name="connsiteX8" fmla="*/ 19049 w 745331"/>
                    <a:gd name="connsiteY8" fmla="*/ 502443 h 1478756"/>
                    <a:gd name="connsiteX9" fmla="*/ 0 w 745331"/>
                    <a:gd name="connsiteY9" fmla="*/ 683418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159544 w 792956"/>
                    <a:gd name="connsiteY7" fmla="*/ 452437 h 1478756"/>
                    <a:gd name="connsiteX8" fmla="*/ 66674 w 792956"/>
                    <a:gd name="connsiteY8" fmla="*/ 502443 h 1478756"/>
                    <a:gd name="connsiteX9" fmla="*/ 0 w 792956"/>
                    <a:gd name="connsiteY9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159544 w 792956"/>
                    <a:gd name="connsiteY7" fmla="*/ 452437 h 1478756"/>
                    <a:gd name="connsiteX8" fmla="*/ 0 w 792956"/>
                    <a:gd name="connsiteY8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295274 w 792956"/>
                    <a:gd name="connsiteY6" fmla="*/ 11906 h 1478756"/>
                    <a:gd name="connsiteX7" fmla="*/ 0 w 792956"/>
                    <a:gd name="connsiteY7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450056 w 792956"/>
                    <a:gd name="connsiteY3" fmla="*/ 57150 h 1478756"/>
                    <a:gd name="connsiteX4" fmla="*/ 383381 w 792956"/>
                    <a:gd name="connsiteY4" fmla="*/ 33337 h 1478756"/>
                    <a:gd name="connsiteX5" fmla="*/ 383381 w 792956"/>
                    <a:gd name="connsiteY5" fmla="*/ 0 h 1478756"/>
                    <a:gd name="connsiteX6" fmla="*/ 190499 w 792956"/>
                    <a:gd name="connsiteY6" fmla="*/ 34131 h 1478756"/>
                    <a:gd name="connsiteX7" fmla="*/ 0 w 792956"/>
                    <a:gd name="connsiteY7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383381 w 792956"/>
                    <a:gd name="connsiteY3" fmla="*/ 33337 h 1478756"/>
                    <a:gd name="connsiteX4" fmla="*/ 383381 w 792956"/>
                    <a:gd name="connsiteY4" fmla="*/ 0 h 1478756"/>
                    <a:gd name="connsiteX5" fmla="*/ 190499 w 792956"/>
                    <a:gd name="connsiteY5" fmla="*/ 34131 h 1478756"/>
                    <a:gd name="connsiteX6" fmla="*/ 0 w 792956"/>
                    <a:gd name="connsiteY6" fmla="*/ 648493 h 1478756"/>
                    <a:gd name="connsiteX0" fmla="*/ 0 w 792956"/>
                    <a:gd name="connsiteY0" fmla="*/ 648493 h 1478756"/>
                    <a:gd name="connsiteX1" fmla="*/ 790575 w 792956"/>
                    <a:gd name="connsiteY1" fmla="*/ 1478756 h 1478756"/>
                    <a:gd name="connsiteX2" fmla="*/ 792956 w 792956"/>
                    <a:gd name="connsiteY2" fmla="*/ 466725 h 1478756"/>
                    <a:gd name="connsiteX3" fmla="*/ 383381 w 792956"/>
                    <a:gd name="connsiteY3" fmla="*/ 0 h 1478756"/>
                    <a:gd name="connsiteX4" fmla="*/ 190499 w 792956"/>
                    <a:gd name="connsiteY4" fmla="*/ 34131 h 1478756"/>
                    <a:gd name="connsiteX5" fmla="*/ 0 w 792956"/>
                    <a:gd name="connsiteY5" fmla="*/ 648493 h 1478756"/>
                    <a:gd name="connsiteX0" fmla="*/ 0 w 792956"/>
                    <a:gd name="connsiteY0" fmla="*/ 614362 h 1444625"/>
                    <a:gd name="connsiteX1" fmla="*/ 790575 w 792956"/>
                    <a:gd name="connsiteY1" fmla="*/ 1444625 h 1444625"/>
                    <a:gd name="connsiteX2" fmla="*/ 792956 w 792956"/>
                    <a:gd name="connsiteY2" fmla="*/ 432594 h 1444625"/>
                    <a:gd name="connsiteX3" fmla="*/ 190499 w 792956"/>
                    <a:gd name="connsiteY3" fmla="*/ 0 h 1444625"/>
                    <a:gd name="connsiteX4" fmla="*/ 0 w 792956"/>
                    <a:gd name="connsiteY4" fmla="*/ 614362 h 1444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2956" h="1444625">
                      <a:moveTo>
                        <a:pt x="0" y="614362"/>
                      </a:moveTo>
                      <a:lnTo>
                        <a:pt x="790575" y="1444625"/>
                      </a:lnTo>
                      <a:cubicBezTo>
                        <a:pt x="791369" y="1107281"/>
                        <a:pt x="792162" y="769938"/>
                        <a:pt x="792956" y="432594"/>
                      </a:cubicBezTo>
                      <a:lnTo>
                        <a:pt x="190499" y="0"/>
                      </a:lnTo>
                      <a:lnTo>
                        <a:pt x="0" y="614362"/>
                      </a:lnTo>
                      <a:close/>
                    </a:path>
                  </a:pathLst>
                </a:custGeom>
                <a:gradFill flip="none" rotWithShape="1">
                  <a:gsLst>
                    <a:gs pos="49000">
                      <a:srgbClr val="1B45AD">
                        <a:alpha val="40000"/>
                      </a:srgbClr>
                    </a:gs>
                    <a:gs pos="0">
                      <a:srgbClr val="1B45AD">
                        <a:alpha val="80000"/>
                      </a:srgbClr>
                    </a:gs>
                    <a:gs pos="100000">
                      <a:srgbClr val="1B45AD">
                        <a:alpha val="10000"/>
                      </a:srgbClr>
                    </a:gs>
                  </a:gsLst>
                  <a:lin ang="1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38BBB5D-2157-57C1-B2CE-99369654220C}"/>
                    </a:ext>
                  </a:extLst>
                </p:cNvPr>
                <p:cNvSpPr txBox="1"/>
                <p:nvPr/>
              </p:nvSpPr>
              <p:spPr>
                <a:xfrm>
                  <a:off x="3189667" y="3198367"/>
                  <a:ext cx="36227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solidFill>
                        <a:schemeClr val="bg1"/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35</a:t>
                  </a:r>
                  <a:endParaRPr lang="ko-KR" altLang="en-US" sz="2000" b="1" dirty="0">
                    <a:solidFill>
                      <a:schemeClr val="bg1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33D1B6A4-677A-B3F5-2BD4-44E40C1C4EA5}"/>
                    </a:ext>
                  </a:extLst>
                </p:cNvPr>
                <p:cNvGrpSpPr/>
                <p:nvPr/>
              </p:nvGrpSpPr>
              <p:grpSpPr>
                <a:xfrm>
                  <a:off x="2957826" y="2368312"/>
                  <a:ext cx="825958" cy="659898"/>
                  <a:chOff x="2958804" y="2368312"/>
                  <a:chExt cx="825958" cy="659898"/>
                </a:xfrm>
              </p:grpSpPr>
              <p:pic>
                <p:nvPicPr>
                  <p:cNvPr id="110" name="그림 109">
                    <a:extLst>
                      <a:ext uri="{FF2B5EF4-FFF2-40B4-BE49-F238E27FC236}">
                        <a16:creationId xmlns:a16="http://schemas.microsoft.com/office/drawing/2014/main" id="{5EBF5919-01DE-74A1-96B8-8BDA75D10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rightnessContrast bright="40000"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800000">
                    <a:off x="2958804" y="2733708"/>
                    <a:ext cx="267470" cy="267470"/>
                  </a:xfrm>
                  <a:prstGeom prst="rect">
                    <a:avLst/>
                  </a:prstGeom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11" name="그림 110">
                    <a:extLst>
                      <a:ext uri="{FF2B5EF4-FFF2-40B4-BE49-F238E27FC236}">
                        <a16:creationId xmlns:a16="http://schemas.microsoft.com/office/drawing/2014/main" id="{0BEB5A3A-BF0B-245F-8BCE-60C3A7ABC9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rightnessContrast bright="40000"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800000">
                    <a:off x="3517292" y="2742102"/>
                    <a:ext cx="267470" cy="267470"/>
                  </a:xfrm>
                  <a:prstGeom prst="rect">
                    <a:avLst/>
                  </a:prstGeom>
                  <a:effectLst>
                    <a:outerShdw blurRad="25400" dist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112" name="그림 111">
                    <a:extLst>
                      <a:ext uri="{FF2B5EF4-FFF2-40B4-BE49-F238E27FC236}">
                        <a16:creationId xmlns:a16="http://schemas.microsoft.com/office/drawing/2014/main" id="{25BA2269-AB54-B591-8543-2AC4DF5C7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duotone>
                      <a:prstClr val="black"/>
                      <a:schemeClr val="accent1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rightnessContrast bright="40000"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41834" y="2368312"/>
                    <a:ext cx="659898" cy="65989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B9E076E8-D503-8FF5-6723-DAF399B1E994}"/>
                  </a:ext>
                </a:extLst>
              </p:cNvPr>
              <p:cNvGrpSpPr/>
              <p:nvPr/>
            </p:nvGrpSpPr>
            <p:grpSpPr>
              <a:xfrm>
                <a:off x="785190" y="3535856"/>
                <a:ext cx="397231" cy="215444"/>
                <a:chOff x="725421" y="3821606"/>
                <a:chExt cx="397231" cy="215444"/>
              </a:xfrm>
            </p:grpSpPr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58876BB-BDAE-69BB-7669-CB5F65F5E68D}"/>
                    </a:ext>
                  </a:extLst>
                </p:cNvPr>
                <p:cNvSpPr txBox="1"/>
                <p:nvPr/>
              </p:nvSpPr>
              <p:spPr>
                <a:xfrm>
                  <a:off x="725421" y="3835893"/>
                  <a:ext cx="144270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rgbClr val="FFFF79"/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XP</a:t>
                  </a:r>
                  <a:endParaRPr lang="ko-KR" altLang="en-US" sz="1100" b="1" dirty="0">
                    <a:solidFill>
                      <a:srgbClr val="FFFF79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B458211-8096-2E92-C54A-5253922221AA}"/>
                    </a:ext>
                  </a:extLst>
                </p:cNvPr>
                <p:cNvSpPr txBox="1"/>
                <p:nvPr/>
              </p:nvSpPr>
              <p:spPr>
                <a:xfrm>
                  <a:off x="890216" y="3821606"/>
                  <a:ext cx="2324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50</a:t>
                  </a:r>
                  <a:endParaRPr lang="ko-KR" altLang="en-US" sz="14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509A2D5-98B9-BE61-EF75-F3878FDC27EC}"/>
                  </a:ext>
                </a:extLst>
              </p:cNvPr>
              <p:cNvGrpSpPr/>
              <p:nvPr/>
            </p:nvGrpSpPr>
            <p:grpSpPr>
              <a:xfrm>
                <a:off x="2190961" y="3535856"/>
                <a:ext cx="397231" cy="215444"/>
                <a:chOff x="725421" y="3821606"/>
                <a:chExt cx="397231" cy="215444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2D786FB-327B-FE27-9979-6C2F69709B3F}"/>
                    </a:ext>
                  </a:extLst>
                </p:cNvPr>
                <p:cNvSpPr txBox="1"/>
                <p:nvPr/>
              </p:nvSpPr>
              <p:spPr>
                <a:xfrm>
                  <a:off x="725421" y="3835893"/>
                  <a:ext cx="144270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rgbClr val="FFFF79"/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XP</a:t>
                  </a:r>
                  <a:endParaRPr lang="ko-KR" altLang="en-US" sz="1100" b="1" dirty="0">
                    <a:solidFill>
                      <a:srgbClr val="FFFF79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9432001-A267-AE54-C03A-E65605A68D5D}"/>
                    </a:ext>
                  </a:extLst>
                </p:cNvPr>
                <p:cNvSpPr txBox="1"/>
                <p:nvPr/>
              </p:nvSpPr>
              <p:spPr>
                <a:xfrm>
                  <a:off x="890216" y="3821606"/>
                  <a:ext cx="2324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effectLst>
                        <a:outerShdw blurRad="25400" dist="127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xt_IV50" panose="00000400000000000000" pitchFamily="2" charset="0"/>
                      <a:cs typeface="Txt_IV50" panose="00000400000000000000" pitchFamily="2" charset="0"/>
                    </a:rPr>
                    <a:t>50</a:t>
                  </a:r>
                  <a:endParaRPr lang="ko-KR" altLang="en-US" sz="14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endParaRPr>
                </a:p>
              </p:txBody>
            </p:sp>
          </p:grp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194CB2-7C06-1D29-1F56-63793FC145FD}"/>
                </a:ext>
              </a:extLst>
            </p:cNvPr>
            <p:cNvSpPr/>
            <p:nvPr/>
          </p:nvSpPr>
          <p:spPr>
            <a:xfrm>
              <a:off x="7372350" y="2423161"/>
              <a:ext cx="2411730" cy="286000"/>
            </a:xfrm>
            <a:prstGeom prst="rect">
              <a:avLst/>
            </a:prstGeom>
            <a:solidFill>
              <a:srgbClr val="111E33"/>
            </a:solidFill>
            <a:ln w="19050">
              <a:solidFill>
                <a:srgbClr val="E5C36E"/>
              </a:solidFill>
            </a:ln>
            <a:effectLst>
              <a:outerShdw blurRad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잘린 한쪽 모서리 11">
              <a:extLst>
                <a:ext uri="{FF2B5EF4-FFF2-40B4-BE49-F238E27FC236}">
                  <a16:creationId xmlns:a16="http://schemas.microsoft.com/office/drawing/2014/main" id="{DF0B7D0D-3BF2-830A-C00A-062FC7387FAB}"/>
                </a:ext>
              </a:extLst>
            </p:cNvPr>
            <p:cNvSpPr/>
            <p:nvPr/>
          </p:nvSpPr>
          <p:spPr>
            <a:xfrm flipH="1">
              <a:off x="7647329" y="1102716"/>
              <a:ext cx="2258669" cy="2698734"/>
            </a:xfrm>
            <a:prstGeom prst="snip1Rect">
              <a:avLst>
                <a:gd name="adj" fmla="val 22491"/>
              </a:avLst>
            </a:prstGeom>
            <a:gradFill flip="none" rotWithShape="1">
              <a:gsLst>
                <a:gs pos="50000">
                  <a:srgbClr val="FFFFFF">
                    <a:alpha val="10000"/>
                  </a:srgbClr>
                </a:gs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DCA59F-837C-0383-61CA-E7BB5BED0C87}"/>
                </a:ext>
              </a:extLst>
            </p:cNvPr>
            <p:cNvSpPr txBox="1"/>
            <p:nvPr/>
          </p:nvSpPr>
          <p:spPr>
            <a:xfrm>
              <a:off x="7581949" y="1163960"/>
              <a:ext cx="1992533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2000" b="1" i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LEADERBOARD</a:t>
              </a:r>
              <a:endParaRPr lang="ko-KR" altLang="en-US" sz="2000" b="1" i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E23BD37-297D-5C2D-EA2B-A8F2F8E33E0B}"/>
                </a:ext>
              </a:extLst>
            </p:cNvPr>
            <p:cNvGrpSpPr/>
            <p:nvPr/>
          </p:nvGrpSpPr>
          <p:grpSpPr>
            <a:xfrm>
              <a:off x="7513126" y="1549887"/>
              <a:ext cx="2237003" cy="161583"/>
              <a:chOff x="7513126" y="1542267"/>
              <a:chExt cx="2237003" cy="161583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0B172F9-EE44-D819-315C-4D666AFBA646}"/>
                  </a:ext>
                </a:extLst>
              </p:cNvPr>
              <p:cNvSpPr txBox="1"/>
              <p:nvPr/>
            </p:nvSpPr>
            <p:spPr>
              <a:xfrm>
                <a:off x="7513126" y="1542267"/>
                <a:ext cx="40395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 spc="50" dirty="0">
                    <a:solidFill>
                      <a:srgbClr val="FFFF79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rPr>
                  <a:t>TEAM</a:t>
                </a:r>
                <a:endParaRPr lang="ko-KR" altLang="en-US" sz="1050" b="1" spc="50" dirty="0">
                  <a:solidFill>
                    <a:srgbClr val="FFFF79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18040D6-AF55-F2B5-2A8A-89C308674892}"/>
                  </a:ext>
                </a:extLst>
              </p:cNvPr>
              <p:cNvSpPr txBox="1"/>
              <p:nvPr/>
            </p:nvSpPr>
            <p:spPr>
              <a:xfrm>
                <a:off x="8192405" y="1542267"/>
                <a:ext cx="77745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 spc="50" dirty="0">
                    <a:solidFill>
                      <a:srgbClr val="FFFF79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rPr>
                  <a:t>DURATION</a:t>
                </a:r>
                <a:endParaRPr lang="ko-KR" altLang="en-US" sz="1050" b="1" spc="50" dirty="0">
                  <a:solidFill>
                    <a:srgbClr val="FFFF79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0F8C936-5D7D-5455-0C3A-CB856DA40AC8}"/>
                  </a:ext>
                </a:extLst>
              </p:cNvPr>
              <p:cNvSpPr txBox="1"/>
              <p:nvPr/>
            </p:nvSpPr>
            <p:spPr>
              <a:xfrm>
                <a:off x="9245183" y="1542267"/>
                <a:ext cx="50494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 spc="50" dirty="0">
                    <a:solidFill>
                      <a:srgbClr val="FFFF79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rPr>
                  <a:t>SCORE</a:t>
                </a:r>
                <a:endParaRPr lang="ko-KR" altLang="en-US" sz="1050" b="1" spc="50" dirty="0">
                  <a:solidFill>
                    <a:srgbClr val="FFFF79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22B691-DDA0-2925-4180-350D73DAAD88}"/>
                </a:ext>
              </a:extLst>
            </p:cNvPr>
            <p:cNvSpPr txBox="1"/>
            <p:nvPr/>
          </p:nvSpPr>
          <p:spPr>
            <a:xfrm>
              <a:off x="9364607" y="1826066"/>
              <a:ext cx="2660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125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BE31DE-BBD4-A29D-0F30-93C4672FE4C6}"/>
                </a:ext>
              </a:extLst>
            </p:cNvPr>
            <p:cNvSpPr txBox="1"/>
            <p:nvPr/>
          </p:nvSpPr>
          <p:spPr>
            <a:xfrm>
              <a:off x="9364607" y="2161300"/>
              <a:ext cx="2660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125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3EF212-CCF3-2D0D-BEC9-0CC61B10A12F}"/>
                </a:ext>
              </a:extLst>
            </p:cNvPr>
            <p:cNvSpPr txBox="1"/>
            <p:nvPr/>
          </p:nvSpPr>
          <p:spPr>
            <a:xfrm>
              <a:off x="9364607" y="2496534"/>
              <a:ext cx="2660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FF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125</a:t>
              </a:r>
              <a:endParaRPr lang="en-US" altLang="ko-KR" sz="1200" b="1" dirty="0">
                <a:solidFill>
                  <a:srgbClr val="FFFF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8F55C-F474-443E-9797-964AAD7AE443}"/>
                </a:ext>
              </a:extLst>
            </p:cNvPr>
            <p:cNvSpPr txBox="1"/>
            <p:nvPr/>
          </p:nvSpPr>
          <p:spPr>
            <a:xfrm>
              <a:off x="9364607" y="2831768"/>
              <a:ext cx="2660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125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180807-4A62-A448-0324-A94AB3A40A1D}"/>
                </a:ext>
              </a:extLst>
            </p:cNvPr>
            <p:cNvSpPr txBox="1"/>
            <p:nvPr/>
          </p:nvSpPr>
          <p:spPr>
            <a:xfrm>
              <a:off x="9364607" y="3167002"/>
              <a:ext cx="2660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125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147F43-AC2F-3991-57B3-772840C39C61}"/>
                </a:ext>
              </a:extLst>
            </p:cNvPr>
            <p:cNvSpPr txBox="1"/>
            <p:nvPr/>
          </p:nvSpPr>
          <p:spPr>
            <a:xfrm>
              <a:off x="9364607" y="3502238"/>
              <a:ext cx="2660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125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5D0355-4371-D46C-BFB7-2B3BB85D0E93}"/>
                </a:ext>
              </a:extLst>
            </p:cNvPr>
            <p:cNvSpPr txBox="1"/>
            <p:nvPr/>
          </p:nvSpPr>
          <p:spPr>
            <a:xfrm>
              <a:off x="7615719" y="1826066"/>
              <a:ext cx="1987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TA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B56D2-1A47-DA3F-FAA5-1A72F7DC9BA7}"/>
                </a:ext>
              </a:extLst>
            </p:cNvPr>
            <p:cNvSpPr txBox="1"/>
            <p:nvPr/>
          </p:nvSpPr>
          <p:spPr>
            <a:xfrm>
              <a:off x="7615719" y="2161300"/>
              <a:ext cx="1987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TB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31481D-3BE6-99E7-A256-539D21676104}"/>
                </a:ext>
              </a:extLst>
            </p:cNvPr>
            <p:cNvSpPr txBox="1"/>
            <p:nvPr/>
          </p:nvSpPr>
          <p:spPr>
            <a:xfrm>
              <a:off x="7615719" y="2496534"/>
              <a:ext cx="1987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FF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TC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9F03EE-9768-2F2C-1521-553B5BCB5704}"/>
                </a:ext>
              </a:extLst>
            </p:cNvPr>
            <p:cNvSpPr txBox="1"/>
            <p:nvPr/>
          </p:nvSpPr>
          <p:spPr>
            <a:xfrm>
              <a:off x="7615719" y="2831768"/>
              <a:ext cx="1987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TD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ADBCB5-CBE3-FF59-067A-E2B91E746E28}"/>
                </a:ext>
              </a:extLst>
            </p:cNvPr>
            <p:cNvSpPr txBox="1"/>
            <p:nvPr/>
          </p:nvSpPr>
          <p:spPr>
            <a:xfrm>
              <a:off x="7615719" y="3167002"/>
              <a:ext cx="1987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TE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9A05FE-EEB2-BAE5-ED20-37915D025EF4}"/>
                </a:ext>
              </a:extLst>
            </p:cNvPr>
            <p:cNvSpPr txBox="1"/>
            <p:nvPr/>
          </p:nvSpPr>
          <p:spPr>
            <a:xfrm>
              <a:off x="7615719" y="3502238"/>
              <a:ext cx="1987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TF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303070-4737-5C45-3897-AC1E55DBAAA9}"/>
                </a:ext>
              </a:extLst>
            </p:cNvPr>
            <p:cNvSpPr txBox="1"/>
            <p:nvPr/>
          </p:nvSpPr>
          <p:spPr>
            <a:xfrm>
              <a:off x="8307020" y="1826066"/>
              <a:ext cx="54822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0:37:56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CC766A-F512-D953-E132-41FE80EB1ACA}"/>
                </a:ext>
              </a:extLst>
            </p:cNvPr>
            <p:cNvSpPr txBox="1"/>
            <p:nvPr/>
          </p:nvSpPr>
          <p:spPr>
            <a:xfrm>
              <a:off x="8347095" y="2161300"/>
              <a:ext cx="4680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0:40:11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7AB86B-9D99-7D6C-4F0B-616E56D04DE7}"/>
                </a:ext>
              </a:extLst>
            </p:cNvPr>
            <p:cNvSpPr txBox="1"/>
            <p:nvPr/>
          </p:nvSpPr>
          <p:spPr>
            <a:xfrm>
              <a:off x="8339080" y="2496534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FF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0:25:11</a:t>
              </a:r>
              <a:endParaRPr lang="ko-KR" altLang="en-US" sz="1100" b="1" dirty="0">
                <a:solidFill>
                  <a:srgbClr val="FFFF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73FA1F-F054-D48D-0A7D-BD02926D235F}"/>
                </a:ext>
              </a:extLst>
            </p:cNvPr>
            <p:cNvSpPr txBox="1"/>
            <p:nvPr/>
          </p:nvSpPr>
          <p:spPr>
            <a:xfrm>
              <a:off x="8331065" y="2831768"/>
              <a:ext cx="500137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1:35:15</a:t>
              </a:r>
              <a:endParaRPr lang="ko-KR" altLang="en-US" sz="18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  <a:p>
              <a:pPr algn="ctr"/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BFA84F-FC6D-0935-E4CD-81A895D69073}"/>
                </a:ext>
              </a:extLst>
            </p:cNvPr>
            <p:cNvSpPr txBox="1"/>
            <p:nvPr/>
          </p:nvSpPr>
          <p:spPr>
            <a:xfrm>
              <a:off x="8331065" y="3167002"/>
              <a:ext cx="5001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1:35:15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216513-B597-4B20-D13E-1578DEBC0950}"/>
                </a:ext>
              </a:extLst>
            </p:cNvPr>
            <p:cNvSpPr txBox="1"/>
            <p:nvPr/>
          </p:nvSpPr>
          <p:spPr>
            <a:xfrm>
              <a:off x="8307020" y="3502238"/>
              <a:ext cx="548227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rPr>
                <a:t>0:43:27</a:t>
              </a:r>
              <a:endParaRPr lang="ko-KR" altLang="en-US" sz="18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  <a:p>
              <a:pPr algn="ctr"/>
              <a:endParaRPr lang="en-US" altLang="ko-KR" sz="1200" b="1" dirty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Txt_IV50" panose="00000400000000000000" pitchFamily="2" charset="0"/>
                <a:cs typeface="Txt_IV50" panose="00000400000000000000" pitchFamily="2" charset="0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26FEC94-F2EE-98BA-663D-C7F924FA28D6}"/>
                </a:ext>
              </a:extLst>
            </p:cNvPr>
            <p:cNvGrpSpPr/>
            <p:nvPr/>
          </p:nvGrpSpPr>
          <p:grpSpPr>
            <a:xfrm>
              <a:off x="7435123" y="2460459"/>
              <a:ext cx="133674" cy="173300"/>
              <a:chOff x="4210466" y="1998392"/>
              <a:chExt cx="652013" cy="845291"/>
            </a:xfrm>
          </p:grpSpPr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54FAFFE8-6F1A-56C7-7F6B-FBA06D8CC4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Photocopy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941" y="2199144"/>
                <a:ext cx="644538" cy="644539"/>
              </a:xfrm>
              <a:prstGeom prst="rect">
                <a:avLst/>
              </a:prstGeom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그림 88" descr="실외, 옅은, 검은색, 밤이(가) 표시된 사진&#10;&#10;자동 생성된 설명">
                <a:extLst>
                  <a:ext uri="{FF2B5EF4-FFF2-40B4-BE49-F238E27FC236}">
                    <a16:creationId xmlns:a16="http://schemas.microsoft.com/office/drawing/2014/main" id="{FBC9FA92-721A-C2FC-BCC4-741FA4938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0466" y="1998392"/>
                <a:ext cx="378320" cy="3783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CB76B04-A2E3-FC0F-8983-8C17DE52CDB0}"/>
                </a:ext>
              </a:extLst>
            </p:cNvPr>
            <p:cNvGrpSpPr/>
            <p:nvPr/>
          </p:nvGrpSpPr>
          <p:grpSpPr>
            <a:xfrm>
              <a:off x="3738282" y="4860004"/>
              <a:ext cx="2434922" cy="501118"/>
              <a:chOff x="4718910" y="4727219"/>
              <a:chExt cx="2968462" cy="610925"/>
            </a:xfrm>
          </p:grpSpPr>
          <p:sp>
            <p:nvSpPr>
              <p:cNvPr id="83" name="육각형 82">
                <a:extLst>
                  <a:ext uri="{FF2B5EF4-FFF2-40B4-BE49-F238E27FC236}">
                    <a16:creationId xmlns:a16="http://schemas.microsoft.com/office/drawing/2014/main" id="{37042C98-A89A-2714-F17E-85FE3DADBBA3}"/>
                  </a:ext>
                </a:extLst>
              </p:cNvPr>
              <p:cNvSpPr/>
              <p:nvPr/>
            </p:nvSpPr>
            <p:spPr>
              <a:xfrm>
                <a:off x="4718910" y="4770082"/>
                <a:ext cx="2968462" cy="568062"/>
              </a:xfrm>
              <a:prstGeom prst="hexagon">
                <a:avLst/>
              </a:prstGeom>
              <a:gradFill flip="none" rotWithShape="1">
                <a:gsLst>
                  <a:gs pos="0">
                    <a:srgbClr val="17354E"/>
                  </a:gs>
                  <a:gs pos="0">
                    <a:srgbClr val="1F4763"/>
                  </a:gs>
                  <a:gs pos="100000">
                    <a:srgbClr val="0F2339"/>
                  </a:gs>
                </a:gsLst>
                <a:lin ang="5400000" scaled="1"/>
                <a:tileRect/>
              </a:gradFill>
              <a:ln w="15875">
                <a:solidFill>
                  <a:srgbClr val="377CA3"/>
                </a:solidFill>
              </a:ln>
              <a:effectLst>
                <a:outerShdw blurRad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tIns="0" rIns="0" bIns="0" rtlCol="0" anchor="ctr"/>
              <a:lstStyle/>
              <a:p>
                <a:pPr algn="ctr"/>
                <a:r>
                  <a:rPr lang="en-US" altLang="ko-KR" sz="1300" b="1" dirty="0">
                    <a:solidFill>
                      <a:srgbClr val="E5EBF7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xt_IV50" panose="00000400000000000000" pitchFamily="2" charset="0"/>
                    <a:cs typeface="Txt_IV50" panose="00000400000000000000" pitchFamily="2" charset="0"/>
                  </a:rPr>
                  <a:t>MISSION CONTROL</a:t>
                </a:r>
                <a:endParaRPr lang="ko-KR" altLang="en-US" sz="1300" b="1" dirty="0">
                  <a:solidFill>
                    <a:srgbClr val="E5EBF7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endParaRPr>
              </a:p>
            </p:txBody>
          </p:sp>
          <p:sp>
            <p:nvSpPr>
              <p:cNvPr id="84" name="육각형 83">
                <a:extLst>
                  <a:ext uri="{FF2B5EF4-FFF2-40B4-BE49-F238E27FC236}">
                    <a16:creationId xmlns:a16="http://schemas.microsoft.com/office/drawing/2014/main" id="{22033BD3-7B33-65C4-EA7B-26DB20662F73}"/>
                  </a:ext>
                </a:extLst>
              </p:cNvPr>
              <p:cNvSpPr/>
              <p:nvPr/>
            </p:nvSpPr>
            <p:spPr>
              <a:xfrm>
                <a:off x="4718910" y="4727219"/>
                <a:ext cx="2968462" cy="568062"/>
              </a:xfrm>
              <a:prstGeom prst="hexagon">
                <a:avLst/>
              </a:prstGeom>
              <a:noFill/>
              <a:ln w="15875">
                <a:solidFill>
                  <a:srgbClr val="377CA3"/>
                </a:solidFill>
              </a:ln>
              <a:effectLst>
                <a:outerShdw blurRad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tIns="0" rIns="0" bIns="0" rtlCol="0" anchor="ctr"/>
              <a:lstStyle/>
              <a:p>
                <a:pPr algn="ctr"/>
                <a:endParaRPr lang="ko-KR" altLang="en-US" sz="1400" b="1" dirty="0">
                  <a:solidFill>
                    <a:schemeClr val="bg1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xt_IV50" panose="00000400000000000000" pitchFamily="2" charset="0"/>
                  <a:cs typeface="Txt_IV50" panose="00000400000000000000" pitchFamily="2" charset="0"/>
                </a:endParaRPr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0B5F6484-076C-CC21-A24D-4D7D4C0C608C}"/>
                  </a:ext>
                </a:extLst>
              </p:cNvPr>
              <p:cNvGrpSpPr/>
              <p:nvPr/>
            </p:nvGrpSpPr>
            <p:grpSpPr>
              <a:xfrm>
                <a:off x="4976820" y="4880927"/>
                <a:ext cx="295203" cy="295203"/>
                <a:chOff x="5036663" y="4940770"/>
                <a:chExt cx="175502" cy="17550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34D69983-17BD-2BE0-7EA5-8AFB628B6A2F}"/>
                    </a:ext>
                  </a:extLst>
                </p:cNvPr>
                <p:cNvSpPr/>
                <p:nvPr/>
              </p:nvSpPr>
              <p:spPr>
                <a:xfrm>
                  <a:off x="5036663" y="4940770"/>
                  <a:ext cx="175502" cy="175502"/>
                </a:xfrm>
                <a:prstGeom prst="ellipse">
                  <a:avLst/>
                </a:prstGeom>
                <a:noFill/>
                <a:ln w="19050">
                  <a:solidFill>
                    <a:srgbClr val="E5EBF7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육각형 86">
                  <a:extLst>
                    <a:ext uri="{FF2B5EF4-FFF2-40B4-BE49-F238E27FC236}">
                      <a16:creationId xmlns:a16="http://schemas.microsoft.com/office/drawing/2014/main" id="{5C2BE4D3-0C05-949C-DB24-E801B6CE5C8D}"/>
                    </a:ext>
                  </a:extLst>
                </p:cNvPr>
                <p:cNvSpPr/>
                <p:nvPr/>
              </p:nvSpPr>
              <p:spPr>
                <a:xfrm rot="5400000">
                  <a:off x="5071407" y="4982825"/>
                  <a:ext cx="106015" cy="91392"/>
                </a:xfrm>
                <a:prstGeom prst="hexagon">
                  <a:avLst/>
                </a:prstGeom>
                <a:solidFill>
                  <a:srgbClr val="E5EBF7"/>
                </a:solidFill>
                <a:ln w="25400"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BE4B161-B859-9B90-C1B2-C6FDFC743936}"/>
                </a:ext>
              </a:extLst>
            </p:cNvPr>
            <p:cNvGrpSpPr/>
            <p:nvPr/>
          </p:nvGrpSpPr>
          <p:grpSpPr>
            <a:xfrm>
              <a:off x="6135488" y="5235984"/>
              <a:ext cx="1816580" cy="125138"/>
              <a:chOff x="6179938" y="5116256"/>
              <a:chExt cx="3554612" cy="244866"/>
            </a:xfrm>
            <a:gradFill flip="none" rotWithShape="1">
              <a:gsLst>
                <a:gs pos="0">
                  <a:srgbClr val="FFFF79">
                    <a:alpha val="80000"/>
                  </a:srgbClr>
                </a:gs>
                <a:gs pos="0">
                  <a:srgbClr val="FFFF79">
                    <a:alpha val="80000"/>
                  </a:srgbClr>
                </a:gs>
                <a:gs pos="100000">
                  <a:srgbClr val="0F2339">
                    <a:alpha val="20000"/>
                  </a:srgbClr>
                </a:gs>
              </a:gsLst>
              <a:lin ang="0" scaled="1"/>
              <a:tileRect/>
            </a:gradFill>
          </p:grpSpPr>
          <p:sp>
            <p:nvSpPr>
              <p:cNvPr id="60" name="평행 사변형 59">
                <a:extLst>
                  <a:ext uri="{FF2B5EF4-FFF2-40B4-BE49-F238E27FC236}">
                    <a16:creationId xmlns:a16="http://schemas.microsoft.com/office/drawing/2014/main" id="{0BC0B9CF-7151-0936-6E68-66D2170614BE}"/>
                  </a:ext>
                </a:extLst>
              </p:cNvPr>
              <p:cNvSpPr/>
              <p:nvPr/>
            </p:nvSpPr>
            <p:spPr>
              <a:xfrm>
                <a:off x="6179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평행 사변형 60">
                <a:extLst>
                  <a:ext uri="{FF2B5EF4-FFF2-40B4-BE49-F238E27FC236}">
                    <a16:creationId xmlns:a16="http://schemas.microsoft.com/office/drawing/2014/main" id="{79CE48FC-99D9-76C2-81AE-7F2487998154}"/>
                  </a:ext>
                </a:extLst>
              </p:cNvPr>
              <p:cNvSpPr/>
              <p:nvPr/>
            </p:nvSpPr>
            <p:spPr>
              <a:xfrm>
                <a:off x="6332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평행 사변형 61">
                <a:extLst>
                  <a:ext uri="{FF2B5EF4-FFF2-40B4-BE49-F238E27FC236}">
                    <a16:creationId xmlns:a16="http://schemas.microsoft.com/office/drawing/2014/main" id="{A3BB1346-2DC8-1D7E-D6DD-AC942F1679BB}"/>
                  </a:ext>
                </a:extLst>
              </p:cNvPr>
              <p:cNvSpPr/>
              <p:nvPr/>
            </p:nvSpPr>
            <p:spPr>
              <a:xfrm>
                <a:off x="6484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D0B7B4DC-09C4-ADC8-5EEB-C25A675C412C}"/>
                  </a:ext>
                </a:extLst>
              </p:cNvPr>
              <p:cNvSpPr/>
              <p:nvPr/>
            </p:nvSpPr>
            <p:spPr>
              <a:xfrm>
                <a:off x="66371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93A41503-7A46-B1AE-D756-CF6C3236ADC3}"/>
                  </a:ext>
                </a:extLst>
              </p:cNvPr>
              <p:cNvSpPr/>
              <p:nvPr/>
            </p:nvSpPr>
            <p:spPr>
              <a:xfrm>
                <a:off x="67895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C157F35A-AFF6-AD80-D670-7820A8F8E241}"/>
                  </a:ext>
                </a:extLst>
              </p:cNvPr>
              <p:cNvSpPr/>
              <p:nvPr/>
            </p:nvSpPr>
            <p:spPr>
              <a:xfrm>
                <a:off x="6941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F2C1D53-3E11-C9EE-64FC-F1A3199A8C05}"/>
                  </a:ext>
                </a:extLst>
              </p:cNvPr>
              <p:cNvSpPr/>
              <p:nvPr/>
            </p:nvSpPr>
            <p:spPr>
              <a:xfrm>
                <a:off x="7094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71FD57C-6DA7-7D66-8523-B3A7FE5DD133}"/>
                  </a:ext>
                </a:extLst>
              </p:cNvPr>
              <p:cNvSpPr/>
              <p:nvPr/>
            </p:nvSpPr>
            <p:spPr>
              <a:xfrm>
                <a:off x="7246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19F68826-653C-8678-0E5F-51C90139D580}"/>
                  </a:ext>
                </a:extLst>
              </p:cNvPr>
              <p:cNvSpPr/>
              <p:nvPr/>
            </p:nvSpPr>
            <p:spPr>
              <a:xfrm>
                <a:off x="73991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37A60975-F77E-FD77-D107-09A46B950EA4}"/>
                  </a:ext>
                </a:extLst>
              </p:cNvPr>
              <p:cNvSpPr/>
              <p:nvPr/>
            </p:nvSpPr>
            <p:spPr>
              <a:xfrm>
                <a:off x="75515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6C63D665-69C0-54F9-EF82-0F639E186B84}"/>
                  </a:ext>
                </a:extLst>
              </p:cNvPr>
              <p:cNvSpPr/>
              <p:nvPr/>
            </p:nvSpPr>
            <p:spPr>
              <a:xfrm>
                <a:off x="7703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DBA3CAC1-EB26-578B-E9B7-B3336EEC0AC2}"/>
                  </a:ext>
                </a:extLst>
              </p:cNvPr>
              <p:cNvSpPr/>
              <p:nvPr/>
            </p:nvSpPr>
            <p:spPr>
              <a:xfrm>
                <a:off x="7856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id="{E8AC35B0-D9C3-2D12-B0C0-0BA6425F8E8D}"/>
                  </a:ext>
                </a:extLst>
              </p:cNvPr>
              <p:cNvSpPr/>
              <p:nvPr/>
            </p:nvSpPr>
            <p:spPr>
              <a:xfrm>
                <a:off x="8008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평행 사변형 72">
                <a:extLst>
                  <a:ext uri="{FF2B5EF4-FFF2-40B4-BE49-F238E27FC236}">
                    <a16:creationId xmlns:a16="http://schemas.microsoft.com/office/drawing/2014/main" id="{79DBE660-C4E3-38E8-BD32-3108B2ED5822}"/>
                  </a:ext>
                </a:extLst>
              </p:cNvPr>
              <p:cNvSpPr/>
              <p:nvPr/>
            </p:nvSpPr>
            <p:spPr>
              <a:xfrm>
                <a:off x="81611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평행 사변형 73">
                <a:extLst>
                  <a:ext uri="{FF2B5EF4-FFF2-40B4-BE49-F238E27FC236}">
                    <a16:creationId xmlns:a16="http://schemas.microsoft.com/office/drawing/2014/main" id="{3AC4D477-FDA4-9CE8-442D-9F1FB4897B19}"/>
                  </a:ext>
                </a:extLst>
              </p:cNvPr>
              <p:cNvSpPr/>
              <p:nvPr/>
            </p:nvSpPr>
            <p:spPr>
              <a:xfrm>
                <a:off x="83135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평행 사변형 74">
                <a:extLst>
                  <a:ext uri="{FF2B5EF4-FFF2-40B4-BE49-F238E27FC236}">
                    <a16:creationId xmlns:a16="http://schemas.microsoft.com/office/drawing/2014/main" id="{CFC7897E-2F84-85D9-F3A5-E2DD752985B7}"/>
                  </a:ext>
                </a:extLst>
              </p:cNvPr>
              <p:cNvSpPr/>
              <p:nvPr/>
            </p:nvSpPr>
            <p:spPr>
              <a:xfrm>
                <a:off x="8465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평행 사변형 75">
                <a:extLst>
                  <a:ext uri="{FF2B5EF4-FFF2-40B4-BE49-F238E27FC236}">
                    <a16:creationId xmlns:a16="http://schemas.microsoft.com/office/drawing/2014/main" id="{6EA97161-5C22-1321-28BF-DB30A2023ABE}"/>
                  </a:ext>
                </a:extLst>
              </p:cNvPr>
              <p:cNvSpPr/>
              <p:nvPr/>
            </p:nvSpPr>
            <p:spPr>
              <a:xfrm>
                <a:off x="8618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평행 사변형 76">
                <a:extLst>
                  <a:ext uri="{FF2B5EF4-FFF2-40B4-BE49-F238E27FC236}">
                    <a16:creationId xmlns:a16="http://schemas.microsoft.com/office/drawing/2014/main" id="{45A510E8-4BB2-F257-1E42-3B81BDF0B2E7}"/>
                  </a:ext>
                </a:extLst>
              </p:cNvPr>
              <p:cNvSpPr/>
              <p:nvPr/>
            </p:nvSpPr>
            <p:spPr>
              <a:xfrm>
                <a:off x="8770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평행 사변형 77">
                <a:extLst>
                  <a:ext uri="{FF2B5EF4-FFF2-40B4-BE49-F238E27FC236}">
                    <a16:creationId xmlns:a16="http://schemas.microsoft.com/office/drawing/2014/main" id="{5C614AF9-D73D-E5D5-C55B-13A56EAE3CAD}"/>
                  </a:ext>
                </a:extLst>
              </p:cNvPr>
              <p:cNvSpPr/>
              <p:nvPr/>
            </p:nvSpPr>
            <p:spPr>
              <a:xfrm>
                <a:off x="89231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59A4655D-6404-90E4-2E62-B4552EC77304}"/>
                  </a:ext>
                </a:extLst>
              </p:cNvPr>
              <p:cNvSpPr/>
              <p:nvPr/>
            </p:nvSpPr>
            <p:spPr>
              <a:xfrm>
                <a:off x="90755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47B19C80-32D6-7180-773B-E758BCBA3785}"/>
                  </a:ext>
                </a:extLst>
              </p:cNvPr>
              <p:cNvSpPr/>
              <p:nvPr/>
            </p:nvSpPr>
            <p:spPr>
              <a:xfrm>
                <a:off x="9227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4C34D3CF-C6EE-D29F-C28E-66371FDF3727}"/>
                  </a:ext>
                </a:extLst>
              </p:cNvPr>
              <p:cNvSpPr/>
              <p:nvPr/>
            </p:nvSpPr>
            <p:spPr>
              <a:xfrm>
                <a:off x="9380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249A797B-FE0B-8D81-A030-8F36CBD020D3}"/>
                  </a:ext>
                </a:extLst>
              </p:cNvPr>
              <p:cNvSpPr/>
              <p:nvPr/>
            </p:nvSpPr>
            <p:spPr>
              <a:xfrm>
                <a:off x="9532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C71A7CD-770B-DC3B-3136-5827D19B9F41}"/>
                </a:ext>
              </a:extLst>
            </p:cNvPr>
            <p:cNvGrpSpPr/>
            <p:nvPr/>
          </p:nvGrpSpPr>
          <p:grpSpPr>
            <a:xfrm flipH="1">
              <a:off x="1953933" y="5235984"/>
              <a:ext cx="1816580" cy="125138"/>
              <a:chOff x="6179938" y="5116256"/>
              <a:chExt cx="3554612" cy="244866"/>
            </a:xfrm>
            <a:gradFill flip="none" rotWithShape="1">
              <a:gsLst>
                <a:gs pos="0">
                  <a:srgbClr val="FFFF79"/>
                </a:gs>
                <a:gs pos="0">
                  <a:srgbClr val="FFFF79">
                    <a:alpha val="80000"/>
                  </a:srgbClr>
                </a:gs>
                <a:gs pos="100000">
                  <a:srgbClr val="0F2339">
                    <a:alpha val="20000"/>
                  </a:srgbClr>
                </a:gs>
              </a:gsLst>
              <a:lin ang="0" scaled="1"/>
              <a:tileRect/>
            </a:gradFill>
          </p:grpSpPr>
          <p:sp>
            <p:nvSpPr>
              <p:cNvPr id="37" name="평행 사변형 36">
                <a:extLst>
                  <a:ext uri="{FF2B5EF4-FFF2-40B4-BE49-F238E27FC236}">
                    <a16:creationId xmlns:a16="http://schemas.microsoft.com/office/drawing/2014/main" id="{9B78D3FE-2186-3258-E038-292DD1AF157C}"/>
                  </a:ext>
                </a:extLst>
              </p:cNvPr>
              <p:cNvSpPr/>
              <p:nvPr/>
            </p:nvSpPr>
            <p:spPr>
              <a:xfrm>
                <a:off x="6179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평행 사변형 37">
                <a:extLst>
                  <a:ext uri="{FF2B5EF4-FFF2-40B4-BE49-F238E27FC236}">
                    <a16:creationId xmlns:a16="http://schemas.microsoft.com/office/drawing/2014/main" id="{BB08E31D-4A1A-B4CA-197F-387A2231FEE9}"/>
                  </a:ext>
                </a:extLst>
              </p:cNvPr>
              <p:cNvSpPr/>
              <p:nvPr/>
            </p:nvSpPr>
            <p:spPr>
              <a:xfrm>
                <a:off x="6332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A8823BE5-9755-49DE-8AC5-2C7DAAB3BA79}"/>
                  </a:ext>
                </a:extLst>
              </p:cNvPr>
              <p:cNvSpPr/>
              <p:nvPr/>
            </p:nvSpPr>
            <p:spPr>
              <a:xfrm>
                <a:off x="6484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03BEB463-E314-8F5E-BAF5-64A0375BA355}"/>
                  </a:ext>
                </a:extLst>
              </p:cNvPr>
              <p:cNvSpPr/>
              <p:nvPr/>
            </p:nvSpPr>
            <p:spPr>
              <a:xfrm>
                <a:off x="66371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D316EB41-B3FD-9283-BDB2-07112B6A7FCA}"/>
                  </a:ext>
                </a:extLst>
              </p:cNvPr>
              <p:cNvSpPr/>
              <p:nvPr/>
            </p:nvSpPr>
            <p:spPr>
              <a:xfrm>
                <a:off x="67895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0D505D7B-7668-3A11-AD0D-B69DFF074882}"/>
                  </a:ext>
                </a:extLst>
              </p:cNvPr>
              <p:cNvSpPr/>
              <p:nvPr/>
            </p:nvSpPr>
            <p:spPr>
              <a:xfrm>
                <a:off x="6941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2F6B209D-4D5A-CDB7-B741-66F52D5BDAE2}"/>
                  </a:ext>
                </a:extLst>
              </p:cNvPr>
              <p:cNvSpPr/>
              <p:nvPr/>
            </p:nvSpPr>
            <p:spPr>
              <a:xfrm>
                <a:off x="7094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40A5329F-688E-26EE-9A01-09B37B9F2123}"/>
                  </a:ext>
                </a:extLst>
              </p:cNvPr>
              <p:cNvSpPr/>
              <p:nvPr/>
            </p:nvSpPr>
            <p:spPr>
              <a:xfrm>
                <a:off x="7246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032E61A4-F9FC-5EC4-544D-87FA81A4EE60}"/>
                  </a:ext>
                </a:extLst>
              </p:cNvPr>
              <p:cNvSpPr/>
              <p:nvPr/>
            </p:nvSpPr>
            <p:spPr>
              <a:xfrm>
                <a:off x="73991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A41E0281-0558-8A14-AC74-4299D100982C}"/>
                  </a:ext>
                </a:extLst>
              </p:cNvPr>
              <p:cNvSpPr/>
              <p:nvPr/>
            </p:nvSpPr>
            <p:spPr>
              <a:xfrm>
                <a:off x="75515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F39E2C41-572D-C439-B79A-F03BA3395CBD}"/>
                  </a:ext>
                </a:extLst>
              </p:cNvPr>
              <p:cNvSpPr/>
              <p:nvPr/>
            </p:nvSpPr>
            <p:spPr>
              <a:xfrm>
                <a:off x="7703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9C577D95-31A0-6197-B7E8-2E4EE2FF4D0A}"/>
                  </a:ext>
                </a:extLst>
              </p:cNvPr>
              <p:cNvSpPr/>
              <p:nvPr/>
            </p:nvSpPr>
            <p:spPr>
              <a:xfrm>
                <a:off x="7856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F1C747E4-5261-80AB-27E5-32361E3F93EF}"/>
                  </a:ext>
                </a:extLst>
              </p:cNvPr>
              <p:cNvSpPr/>
              <p:nvPr/>
            </p:nvSpPr>
            <p:spPr>
              <a:xfrm>
                <a:off x="8008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D8DCFE32-B7C7-AD8F-7131-4C83FDEE34E3}"/>
                  </a:ext>
                </a:extLst>
              </p:cNvPr>
              <p:cNvSpPr/>
              <p:nvPr/>
            </p:nvSpPr>
            <p:spPr>
              <a:xfrm>
                <a:off x="81611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E7264A52-6358-F5AB-EC62-BDAE1C49ACA7}"/>
                  </a:ext>
                </a:extLst>
              </p:cNvPr>
              <p:cNvSpPr/>
              <p:nvPr/>
            </p:nvSpPr>
            <p:spPr>
              <a:xfrm>
                <a:off x="83135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14F9EEBC-59E3-7032-3229-637A39332D81}"/>
                  </a:ext>
                </a:extLst>
              </p:cNvPr>
              <p:cNvSpPr/>
              <p:nvPr/>
            </p:nvSpPr>
            <p:spPr>
              <a:xfrm>
                <a:off x="8465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9EEDCFD7-D49F-48A9-EF93-83164376CBEA}"/>
                  </a:ext>
                </a:extLst>
              </p:cNvPr>
              <p:cNvSpPr/>
              <p:nvPr/>
            </p:nvSpPr>
            <p:spPr>
              <a:xfrm>
                <a:off x="8618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742501B7-1FCA-82CB-2F5B-052FCA97478D}"/>
                  </a:ext>
                </a:extLst>
              </p:cNvPr>
              <p:cNvSpPr/>
              <p:nvPr/>
            </p:nvSpPr>
            <p:spPr>
              <a:xfrm>
                <a:off x="8770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2F0CF0D7-1DCF-802E-F2A7-6DF5F0051857}"/>
                  </a:ext>
                </a:extLst>
              </p:cNvPr>
              <p:cNvSpPr/>
              <p:nvPr/>
            </p:nvSpPr>
            <p:spPr>
              <a:xfrm>
                <a:off x="89231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평행 사변형 55">
                <a:extLst>
                  <a:ext uri="{FF2B5EF4-FFF2-40B4-BE49-F238E27FC236}">
                    <a16:creationId xmlns:a16="http://schemas.microsoft.com/office/drawing/2014/main" id="{019F2EB6-D421-1B39-AF1F-3D383C95F7DE}"/>
                  </a:ext>
                </a:extLst>
              </p:cNvPr>
              <p:cNvSpPr/>
              <p:nvPr/>
            </p:nvSpPr>
            <p:spPr>
              <a:xfrm>
                <a:off x="90755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평행 사변형 56">
                <a:extLst>
                  <a:ext uri="{FF2B5EF4-FFF2-40B4-BE49-F238E27FC236}">
                    <a16:creationId xmlns:a16="http://schemas.microsoft.com/office/drawing/2014/main" id="{5D523E91-683C-EFEF-9E5D-3D8FCE40C395}"/>
                  </a:ext>
                </a:extLst>
              </p:cNvPr>
              <p:cNvSpPr/>
              <p:nvPr/>
            </p:nvSpPr>
            <p:spPr>
              <a:xfrm>
                <a:off x="92279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평행 사변형 57">
                <a:extLst>
                  <a:ext uri="{FF2B5EF4-FFF2-40B4-BE49-F238E27FC236}">
                    <a16:creationId xmlns:a16="http://schemas.microsoft.com/office/drawing/2014/main" id="{F6044364-430E-BD8B-5D0D-FEDAAD987095}"/>
                  </a:ext>
                </a:extLst>
              </p:cNvPr>
              <p:cNvSpPr/>
              <p:nvPr/>
            </p:nvSpPr>
            <p:spPr>
              <a:xfrm>
                <a:off x="93803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평행 사변형 58">
                <a:extLst>
                  <a:ext uri="{FF2B5EF4-FFF2-40B4-BE49-F238E27FC236}">
                    <a16:creationId xmlns:a16="http://schemas.microsoft.com/office/drawing/2014/main" id="{8681D790-C353-5EBA-6567-0C3DB4FBB614}"/>
                  </a:ext>
                </a:extLst>
              </p:cNvPr>
              <p:cNvSpPr/>
              <p:nvPr/>
            </p:nvSpPr>
            <p:spPr>
              <a:xfrm>
                <a:off x="9532738" y="5116256"/>
                <a:ext cx="201812" cy="244866"/>
              </a:xfrm>
              <a:prstGeom prst="parallelogram">
                <a:avLst>
                  <a:gd name="adj" fmla="val 563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0DEC9C3-61E8-2EF6-A4E9-45A9539201E5}"/>
              </a:ext>
            </a:extLst>
          </p:cNvPr>
          <p:cNvSpPr/>
          <p:nvPr/>
        </p:nvSpPr>
        <p:spPr>
          <a:xfrm>
            <a:off x="1688805" y="156139"/>
            <a:ext cx="6528390" cy="708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리워드</a:t>
            </a:r>
          </a:p>
        </p:txBody>
      </p:sp>
    </p:spTree>
    <p:extLst>
      <p:ext uri="{BB962C8B-B14F-4D97-AF65-F5344CB8AC3E}">
        <p14:creationId xmlns:p14="http://schemas.microsoft.com/office/powerpoint/2010/main" val="411516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592514936">
            <a:extLst>
              <a:ext uri="{FF2B5EF4-FFF2-40B4-BE49-F238E27FC236}">
                <a16:creationId xmlns:a16="http://schemas.microsoft.com/office/drawing/2014/main" id="{E5E5707E-3DA9-5BD5-9551-43C57D624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91" y="-2105025"/>
            <a:ext cx="6480175" cy="36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AutoShape 47">
            <a:extLst>
              <a:ext uri="{FF2B5EF4-FFF2-40B4-BE49-F238E27FC236}">
                <a16:creationId xmlns:a16="http://schemas.microsoft.com/office/drawing/2014/main" id="{A586DDEE-BA59-127A-FA23-8B1E66EA917D}"/>
              </a:ext>
            </a:extLst>
          </p:cNvPr>
          <p:cNvCxnSpPr>
            <a:cxnSpLocks noChangeShapeType="1"/>
            <a:stCxn id="8" idx="2"/>
            <a:endCxn id="7" idx="0"/>
          </p:cNvCxnSpPr>
          <p:nvPr/>
        </p:nvCxnSpPr>
        <p:spPr bwMode="auto">
          <a:xfrm rot="5400000">
            <a:off x="2639054" y="987125"/>
            <a:ext cx="740531" cy="3887362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2B2B2"/>
            </a:solidFill>
            <a:miter lim="800000"/>
            <a:headEnd/>
            <a:tailEnd/>
          </a:ln>
        </p:spPr>
      </p:cxnSp>
      <p:cxnSp>
        <p:nvCxnSpPr>
          <p:cNvPr id="4" name="AutoShape 54">
            <a:extLst>
              <a:ext uri="{FF2B5EF4-FFF2-40B4-BE49-F238E27FC236}">
                <a16:creationId xmlns:a16="http://schemas.microsoft.com/office/drawing/2014/main" id="{A9A0CBFD-31C0-4CA1-0447-68A4E2D22BAB}"/>
              </a:ext>
            </a:extLst>
          </p:cNvPr>
          <p:cNvCxnSpPr>
            <a:cxnSpLocks noChangeShapeType="1"/>
            <a:stCxn id="8" idx="2"/>
            <a:endCxn id="17" idx="0"/>
          </p:cNvCxnSpPr>
          <p:nvPr/>
        </p:nvCxnSpPr>
        <p:spPr bwMode="auto">
          <a:xfrm rot="16200000" flipH="1">
            <a:off x="6391556" y="1121985"/>
            <a:ext cx="740531" cy="3617642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2B2B2"/>
            </a:solidFill>
            <a:miter lim="800000"/>
            <a:headEnd/>
            <a:tailEnd/>
          </a:ln>
        </p:spPr>
      </p:cxnSp>
      <p:sp>
        <p:nvSpPr>
          <p:cNvPr id="7" name="Rectangle 46">
            <a:extLst>
              <a:ext uri="{FF2B5EF4-FFF2-40B4-BE49-F238E27FC236}">
                <a16:creationId xmlns:a16="http://schemas.microsoft.com/office/drawing/2014/main" id="{D2C281F4-F817-5472-E5E5-B383B1B21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38" y="3301072"/>
            <a:ext cx="1800000" cy="304800"/>
          </a:xfrm>
          <a:prstGeom prst="rect">
            <a:avLst/>
          </a:prstGeom>
          <a:solidFill>
            <a:srgbClr val="0070C0"/>
          </a:solidFill>
          <a:ln w="6350">
            <a:solidFill>
              <a:srgbClr val="80808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모의훈련환경설정</a:t>
            </a:r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C356967C-C4C1-DAEB-1904-5181BF14C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910" y="1990491"/>
            <a:ext cx="4666180" cy="570050"/>
          </a:xfrm>
          <a:prstGeom prst="rect">
            <a:avLst/>
          </a:prstGeom>
          <a:noFill/>
          <a:ln w="38100" cmpd="dbl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몰입형 사이버 모의훈련을 위한 </a:t>
            </a:r>
            <a:r>
              <a:rPr lang="en-US" altLang="ko-KR" sz="120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 </a:t>
            </a:r>
            <a:r>
              <a:rPr lang="ko-KR" altLang="en-US" sz="120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기반 온라인 사이버 레인지 학습 플랫폼</a:t>
            </a:r>
            <a:endParaRPr kumimoji="1" lang="en-US" altLang="ko-KR" sz="1200" i="0" u="none" strike="noStrike" kern="1200" cap="none" spc="0" normalizeH="0" baseline="0" noProof="0" dirty="0">
              <a:ln>
                <a:solidFill>
                  <a:schemeClr val="tx1">
                    <a:alpha val="5000"/>
                  </a:schemeClr>
                </a:solidFill>
              </a:ln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Rectangle 45">
            <a:extLst>
              <a:ext uri="{FF2B5EF4-FFF2-40B4-BE49-F238E27FC236}">
                <a16:creationId xmlns:a16="http://schemas.microsoft.com/office/drawing/2014/main" id="{F07C046D-C826-3B47-4796-F5BD4383C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306" y="3654755"/>
            <a:ext cx="1800000" cy="252213"/>
          </a:xfrm>
          <a:prstGeom prst="rect">
            <a:avLst/>
          </a:prstGeom>
          <a:noFill/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기초학습</a:t>
            </a:r>
          </a:p>
        </p:txBody>
      </p:sp>
      <p:sp>
        <p:nvSpPr>
          <p:cNvPr id="10" name="Rectangle 46">
            <a:extLst>
              <a:ext uri="{FF2B5EF4-FFF2-40B4-BE49-F238E27FC236}">
                <a16:creationId xmlns:a16="http://schemas.microsoft.com/office/drawing/2014/main" id="{26322CD7-6BFF-5D5E-0F2C-F3244801F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306" y="3301072"/>
            <a:ext cx="1800000" cy="304800"/>
          </a:xfrm>
          <a:prstGeom prst="rect">
            <a:avLst/>
          </a:prstGeom>
          <a:solidFill>
            <a:srgbClr val="0070C0"/>
          </a:solidFill>
          <a:ln w="6350">
            <a:solidFill>
              <a:srgbClr val="80808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Battle Room</a:t>
            </a:r>
            <a:endParaRPr kumimoji="1" lang="ko-KR" altLang="en-US" sz="1200" i="0" u="none" strike="noStrike" kern="1200" cap="none" spc="0" normalizeH="0" baseline="0" noProof="0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FFFFFF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Rectangle 49">
            <a:extLst>
              <a:ext uri="{FF2B5EF4-FFF2-40B4-BE49-F238E27FC236}">
                <a16:creationId xmlns:a16="http://schemas.microsoft.com/office/drawing/2014/main" id="{659ED5A1-5030-1805-CA34-D774EF3C4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306" y="3968871"/>
            <a:ext cx="1800000" cy="252212"/>
          </a:xfrm>
          <a:prstGeom prst="rect">
            <a:avLst/>
          </a:prstGeom>
          <a:noFill/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캠페인</a:t>
            </a:r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7FF9A36B-8973-706F-41C8-34DA69149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306" y="4282987"/>
            <a:ext cx="1800000" cy="252213"/>
          </a:xfrm>
          <a:prstGeom prst="rect">
            <a:avLst/>
          </a:prstGeom>
          <a:noFill/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모의훈련 수행</a:t>
            </a:r>
          </a:p>
        </p:txBody>
      </p:sp>
      <p:sp>
        <p:nvSpPr>
          <p:cNvPr id="13" name="Rectangle 46">
            <a:extLst>
              <a:ext uri="{FF2B5EF4-FFF2-40B4-BE49-F238E27FC236}">
                <a16:creationId xmlns:a16="http://schemas.microsoft.com/office/drawing/2014/main" id="{ED5C6429-D6AA-6864-B0C9-23B809844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74" y="3301072"/>
            <a:ext cx="1800000" cy="304800"/>
          </a:xfrm>
          <a:prstGeom prst="rect">
            <a:avLst/>
          </a:prstGeom>
          <a:solidFill>
            <a:srgbClr val="0070C0"/>
          </a:solidFill>
          <a:ln w="6350">
            <a:solidFill>
              <a:srgbClr val="80808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훈</a:t>
            </a:r>
            <a:r>
              <a:rPr kumimoji="1" lang="ko-KR" altLang="en-US" sz="1200" i="0" u="none" strike="noStrike" kern="1200" cap="none" spc="0" normalizeH="0" baseline="0" noProof="0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련자</a:t>
            </a:r>
            <a:r>
              <a:rPr kumimoji="1" lang="ko-KR" altLang="en-US" sz="1200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능동제어</a:t>
            </a:r>
            <a:r>
              <a:rPr kumimoji="1" lang="en-US" altLang="ko-KR" sz="1200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kumimoji="1" lang="ko-KR" altLang="en-US" sz="1200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관리자</a:t>
            </a:r>
            <a:r>
              <a:rPr kumimoji="1" lang="en-US" altLang="ko-KR" sz="1200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kumimoji="1" lang="ko-KR" altLang="en-US" sz="1200" i="0" u="none" strike="noStrike" kern="1200" cap="none" spc="0" normalizeH="0" baseline="0" noProof="0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FFFFFF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Rectangle 45">
            <a:extLst>
              <a:ext uri="{FF2B5EF4-FFF2-40B4-BE49-F238E27FC236}">
                <a16:creationId xmlns:a16="http://schemas.microsoft.com/office/drawing/2014/main" id="{0492ACBC-21DD-F3FA-350B-2A283C42A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642" y="3654755"/>
            <a:ext cx="1800000" cy="252213"/>
          </a:xfrm>
          <a:prstGeom prst="rect">
            <a:avLst/>
          </a:prstGeom>
          <a:noFill/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기본정보관리</a:t>
            </a:r>
          </a:p>
        </p:txBody>
      </p:sp>
      <p:sp>
        <p:nvSpPr>
          <p:cNvPr id="17" name="Rectangle 46">
            <a:extLst>
              <a:ext uri="{FF2B5EF4-FFF2-40B4-BE49-F238E27FC236}">
                <a16:creationId xmlns:a16="http://schemas.microsoft.com/office/drawing/2014/main" id="{F682C481-DF10-C628-6C8D-5CBC4D101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642" y="3301072"/>
            <a:ext cx="1800000" cy="304800"/>
          </a:xfrm>
          <a:prstGeom prst="rect">
            <a:avLst/>
          </a:prstGeom>
          <a:solidFill>
            <a:srgbClr val="0070C0"/>
          </a:solidFill>
          <a:ln w="6350">
            <a:solidFill>
              <a:srgbClr val="80808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훈련관리 기능</a:t>
            </a:r>
          </a:p>
        </p:txBody>
      </p:sp>
      <p:sp>
        <p:nvSpPr>
          <p:cNvPr id="18" name="Rectangle 49">
            <a:extLst>
              <a:ext uri="{FF2B5EF4-FFF2-40B4-BE49-F238E27FC236}">
                <a16:creationId xmlns:a16="http://schemas.microsoft.com/office/drawing/2014/main" id="{C65ADB49-C76C-591D-D61E-CDD587ACE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642" y="3968871"/>
            <a:ext cx="1800000" cy="252212"/>
          </a:xfrm>
          <a:prstGeom prst="rect">
            <a:avLst/>
          </a:prstGeom>
          <a:noFill/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훈련수행관리</a:t>
            </a:r>
          </a:p>
        </p:txBody>
      </p:sp>
      <p:sp>
        <p:nvSpPr>
          <p:cNvPr id="19" name="Rectangle 45">
            <a:extLst>
              <a:ext uri="{FF2B5EF4-FFF2-40B4-BE49-F238E27FC236}">
                <a16:creationId xmlns:a16="http://schemas.microsoft.com/office/drawing/2014/main" id="{D1B2F820-4436-4626-6958-0403DD488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642" y="4282987"/>
            <a:ext cx="1800000" cy="252213"/>
          </a:xfrm>
          <a:prstGeom prst="rect">
            <a:avLst/>
          </a:prstGeom>
          <a:noFill/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행위 및 </a:t>
            </a:r>
            <a:r>
              <a:rPr kumimoji="1" lang="ko-KR" altLang="en-US" sz="1000" b="1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</a:t>
            </a:r>
            <a:r>
              <a:rPr kumimoji="1" lang="ko-KR" altLang="en-US" sz="1000" b="1" i="0" u="none" strike="noStrike" kern="1200" cap="none" spc="0" normalizeH="0" baseline="0" noProof="0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나리오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관리 </a:t>
            </a:r>
          </a:p>
        </p:txBody>
      </p:sp>
      <p:sp>
        <p:nvSpPr>
          <p:cNvPr id="20" name="Rectangle 45">
            <a:extLst>
              <a:ext uri="{FF2B5EF4-FFF2-40B4-BE49-F238E27FC236}">
                <a16:creationId xmlns:a16="http://schemas.microsoft.com/office/drawing/2014/main" id="{17074F6A-7A0D-5A82-2928-A7B93914E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642" y="4606419"/>
            <a:ext cx="1800000" cy="252213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리워드 관리</a:t>
            </a:r>
            <a:endParaRPr kumimoji="1" lang="en-US" altLang="ko-KR" sz="1000" b="1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21" name="AutoShape 47">
            <a:extLst>
              <a:ext uri="{FF2B5EF4-FFF2-40B4-BE49-F238E27FC236}">
                <a16:creationId xmlns:a16="http://schemas.microsoft.com/office/drawing/2014/main" id="{0B8223D3-597D-CF64-054A-FE9D958DB868}"/>
              </a:ext>
            </a:extLst>
          </p:cNvPr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3889888" y="2237959"/>
            <a:ext cx="740531" cy="1385694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2B2B2"/>
            </a:solidFill>
            <a:miter lim="800000"/>
            <a:headEnd/>
            <a:tailEnd/>
          </a:ln>
        </p:spPr>
      </p:cxnSp>
      <p:cxnSp>
        <p:nvCxnSpPr>
          <p:cNvPr id="22" name="AutoShape 54">
            <a:extLst>
              <a:ext uri="{FF2B5EF4-FFF2-40B4-BE49-F238E27FC236}">
                <a16:creationId xmlns:a16="http://schemas.microsoft.com/office/drawing/2014/main" id="{C572119B-6B88-1DA1-B588-115A966C3CDD}"/>
              </a:ext>
            </a:extLst>
          </p:cNvPr>
          <p:cNvCxnSpPr>
            <a:cxnSpLocks noChangeShapeType="1"/>
            <a:stCxn id="8" idx="2"/>
            <a:endCxn id="13" idx="0"/>
          </p:cNvCxnSpPr>
          <p:nvPr/>
        </p:nvCxnSpPr>
        <p:spPr bwMode="auto">
          <a:xfrm rot="16200000" flipH="1">
            <a:off x="5140722" y="2372819"/>
            <a:ext cx="740531" cy="1115974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B2B2B2"/>
            </a:solidFill>
            <a:miter lim="800000"/>
            <a:headEnd/>
            <a:tailEnd/>
          </a:ln>
        </p:spPr>
      </p:cxnSp>
      <p:sp>
        <p:nvSpPr>
          <p:cNvPr id="24" name="Rectangle 45">
            <a:extLst>
              <a:ext uri="{FF2B5EF4-FFF2-40B4-BE49-F238E27FC236}">
                <a16:creationId xmlns:a16="http://schemas.microsoft.com/office/drawing/2014/main" id="{6748A2D6-BF8D-4F31-95E7-FB52B4C44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306" y="4606419"/>
            <a:ext cx="1800000" cy="252213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squar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모의훈련 결과분석</a:t>
            </a:r>
          </a:p>
        </p:txBody>
      </p:sp>
    </p:spTree>
    <p:extLst>
      <p:ext uri="{BB962C8B-B14F-4D97-AF65-F5344CB8AC3E}">
        <p14:creationId xmlns:p14="http://schemas.microsoft.com/office/powerpoint/2010/main" val="1581012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83F118-2F24-01B7-2F9F-82A0170B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395" y="1134181"/>
            <a:ext cx="6444031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8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83F118-2F24-01B7-2F9F-82A0170B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395" y="1134181"/>
            <a:ext cx="6444031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04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C16FD6-0192-FDEC-4AB0-366EB8ED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763"/>
            <a:ext cx="99060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_x501452216">
            <a:extLst>
              <a:ext uri="{FF2B5EF4-FFF2-40B4-BE49-F238E27FC236}">
                <a16:creationId xmlns:a16="http://schemas.microsoft.com/office/drawing/2014/main" id="{111DAF67-6E08-FB05-885E-4399113B0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5707" y="1624319"/>
            <a:ext cx="3772102" cy="1804681"/>
          </a:xfrm>
          <a:prstGeom prst="rect">
            <a:avLst/>
          </a:prstGeom>
          <a:noFill/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4642587"/>
                      <a:gd name="connsiteY0" fmla="*/ 0 h 2221146"/>
                      <a:gd name="connsiteX1" fmla="*/ 4642587 w 4642587"/>
                      <a:gd name="connsiteY1" fmla="*/ 0 h 2221146"/>
                      <a:gd name="connsiteX2" fmla="*/ 4642587 w 4642587"/>
                      <a:gd name="connsiteY2" fmla="*/ 2221146 h 2221146"/>
                      <a:gd name="connsiteX3" fmla="*/ 0 w 4642587"/>
                      <a:gd name="connsiteY3" fmla="*/ 2221146 h 2221146"/>
                      <a:gd name="connsiteX4" fmla="*/ 0 w 4642587"/>
                      <a:gd name="connsiteY4" fmla="*/ 0 h 222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2587" h="2221146" extrusionOk="0">
                        <a:moveTo>
                          <a:pt x="0" y="0"/>
                        </a:moveTo>
                        <a:cubicBezTo>
                          <a:pt x="1972744" y="155896"/>
                          <a:pt x="2603570" y="98108"/>
                          <a:pt x="4642587" y="0"/>
                        </a:cubicBezTo>
                        <a:cubicBezTo>
                          <a:pt x="4663720" y="1069687"/>
                          <a:pt x="4608995" y="1253456"/>
                          <a:pt x="4642587" y="2221146"/>
                        </a:cubicBezTo>
                        <a:cubicBezTo>
                          <a:pt x="3410161" y="2240037"/>
                          <a:pt x="1855707" y="2362265"/>
                          <a:pt x="0" y="2221146"/>
                        </a:cubicBezTo>
                        <a:cubicBezTo>
                          <a:pt x="155256" y="1737054"/>
                          <a:pt x="-45830" y="9920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BB7D05DB-85D8-91F6-49E1-D648DC9A0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290A789E-3809-D3C8-5478-30486565DE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8C5AAA67-5C0F-BDE0-DB21-90BDEC05F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3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A4998E-241D-24CB-677C-36D19347A26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3" y="1561381"/>
            <a:ext cx="3773250" cy="1804725"/>
          </a:xfrm>
          <a:prstGeom prst="rect">
            <a:avLst/>
          </a:prstGeom>
          <a:noFill/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065410904">
                  <a:custGeom>
                    <a:avLst/>
                    <a:gdLst>
                      <a:gd name="connsiteX0" fmla="*/ 0 w 4644000"/>
                      <a:gd name="connsiteY0" fmla="*/ 0 h 2221200"/>
                      <a:gd name="connsiteX1" fmla="*/ 4644000 w 4644000"/>
                      <a:gd name="connsiteY1" fmla="*/ 0 h 2221200"/>
                      <a:gd name="connsiteX2" fmla="*/ 4644000 w 4644000"/>
                      <a:gd name="connsiteY2" fmla="*/ 2221200 h 2221200"/>
                      <a:gd name="connsiteX3" fmla="*/ 0 w 4644000"/>
                      <a:gd name="connsiteY3" fmla="*/ 2221200 h 2221200"/>
                      <a:gd name="connsiteX4" fmla="*/ 0 w 4644000"/>
                      <a:gd name="connsiteY4" fmla="*/ 0 h 2221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4000" h="2221200" extrusionOk="0">
                        <a:moveTo>
                          <a:pt x="0" y="0"/>
                        </a:moveTo>
                        <a:cubicBezTo>
                          <a:pt x="1397313" y="57268"/>
                          <a:pt x="3670287" y="126348"/>
                          <a:pt x="4644000" y="0"/>
                        </a:cubicBezTo>
                        <a:cubicBezTo>
                          <a:pt x="4712454" y="357715"/>
                          <a:pt x="4671035" y="1210717"/>
                          <a:pt x="4644000" y="2221200"/>
                        </a:cubicBezTo>
                        <a:cubicBezTo>
                          <a:pt x="3693208" y="2332161"/>
                          <a:pt x="2185012" y="2264265"/>
                          <a:pt x="0" y="2221200"/>
                        </a:cubicBezTo>
                        <a:cubicBezTo>
                          <a:pt x="158045" y="1405065"/>
                          <a:pt x="-48122" y="2852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77F5D6-176A-4A65-AAD9-E52A46CE021E}"/>
              </a:ext>
            </a:extLst>
          </p:cNvPr>
          <p:cNvSpPr/>
          <p:nvPr/>
        </p:nvSpPr>
        <p:spPr>
          <a:xfrm>
            <a:off x="434301" y="1805638"/>
            <a:ext cx="1344508" cy="74612"/>
          </a:xfrm>
          <a:prstGeom prst="rect">
            <a:avLst/>
          </a:prstGeom>
          <a:solidFill>
            <a:srgbClr val="3F6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1C04DB-5265-F5F3-AF3D-21B8EFBB5832}"/>
              </a:ext>
            </a:extLst>
          </p:cNvPr>
          <p:cNvSpPr/>
          <p:nvPr/>
        </p:nvSpPr>
        <p:spPr>
          <a:xfrm>
            <a:off x="436318" y="1794670"/>
            <a:ext cx="889603" cy="875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관리자님</a:t>
            </a:r>
            <a:r>
              <a:rPr lang="en-US" altLang="ko-KR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시나리오를</a:t>
            </a:r>
            <a:r>
              <a:rPr lang="en-US" altLang="ko-KR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구성하세요</a:t>
            </a:r>
            <a:r>
              <a:rPr lang="en-US" altLang="ko-KR" sz="569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5" name="Rectangle 244">
            <a:extLst>
              <a:ext uri="{FF2B5EF4-FFF2-40B4-BE49-F238E27FC236}">
                <a16:creationId xmlns:a16="http://schemas.microsoft.com/office/drawing/2014/main" id="{15A70D17-2687-8100-9C2E-0AF212F02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343" y="1606089"/>
            <a:ext cx="2441939" cy="214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249"/>
              </a:spcAft>
            </a:pPr>
            <a:r>
              <a:rPr lang="ko-KR" altLang="en-US" sz="1138" kern="0" spc="-8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시나리오 저작 및 모의훈련 환경 구성 화면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8D89EB-D279-8B3A-4D70-CB7CA427E8A5}"/>
              </a:ext>
            </a:extLst>
          </p:cNvPr>
          <p:cNvGrpSpPr/>
          <p:nvPr/>
        </p:nvGrpSpPr>
        <p:grpSpPr>
          <a:xfrm>
            <a:off x="3408224" y="2136830"/>
            <a:ext cx="448707" cy="369404"/>
            <a:chOff x="8540997" y="2084794"/>
            <a:chExt cx="552255" cy="45465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BD05AB-E459-87BD-0438-A3A1168D5173}"/>
                </a:ext>
              </a:extLst>
            </p:cNvPr>
            <p:cNvSpPr/>
            <p:nvPr/>
          </p:nvSpPr>
          <p:spPr>
            <a:xfrm>
              <a:off x="8688131" y="2102111"/>
              <a:ext cx="303910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악성메일 대응</a:t>
              </a:r>
              <a:endParaRPr lang="en-US" altLang="ko-KR" sz="406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D940485-E304-3E06-F7A3-D145B5468953}"/>
                </a:ext>
              </a:extLst>
            </p:cNvPr>
            <p:cNvSpPr/>
            <p:nvPr/>
          </p:nvSpPr>
          <p:spPr>
            <a:xfrm>
              <a:off x="8540997" y="2231669"/>
              <a:ext cx="552255" cy="30777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본 캠페인은 기초단계 시나리오입니다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325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개인정보 입력을 유도하거나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악성코드를 실행 시키도록 합니다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D447602-9676-63D9-6417-A5BDB8D4A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997" y="2084794"/>
              <a:ext cx="111501" cy="111501"/>
            </a:xfrm>
            <a:prstGeom prst="rect">
              <a:avLst/>
            </a:prstGeom>
          </p:spPr>
        </p:pic>
      </p:grp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A832577B-5778-657B-9545-E5984FBBB932}"/>
              </a:ext>
            </a:extLst>
          </p:cNvPr>
          <p:cNvSpPr/>
          <p:nvPr/>
        </p:nvSpPr>
        <p:spPr>
          <a:xfrm flipH="1">
            <a:off x="2421155" y="1986662"/>
            <a:ext cx="698450" cy="1067991"/>
          </a:xfrm>
          <a:prstGeom prst="snip1Rect">
            <a:avLst>
              <a:gd name="adj" fmla="val 4715"/>
            </a:avLst>
          </a:prstGeom>
          <a:solidFill>
            <a:srgbClr val="395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5B6352-0C9E-8555-9DA1-6C8450D7414E}"/>
              </a:ext>
            </a:extLst>
          </p:cNvPr>
          <p:cNvGrpSpPr/>
          <p:nvPr/>
        </p:nvGrpSpPr>
        <p:grpSpPr>
          <a:xfrm>
            <a:off x="2432670" y="2006315"/>
            <a:ext cx="675417" cy="214278"/>
            <a:chOff x="6768380" y="2860256"/>
            <a:chExt cx="831282" cy="263727"/>
          </a:xfrm>
        </p:grpSpPr>
        <p:sp>
          <p:nvSpPr>
            <p:cNvPr id="12" name="사각형: 잘린 대각선 방향 모서리 11">
              <a:extLst>
                <a:ext uri="{FF2B5EF4-FFF2-40B4-BE49-F238E27FC236}">
                  <a16:creationId xmlns:a16="http://schemas.microsoft.com/office/drawing/2014/main" id="{20202F41-B189-9F73-36D6-0D42CB264B37}"/>
                </a:ext>
              </a:extLst>
            </p:cNvPr>
            <p:cNvSpPr/>
            <p:nvPr/>
          </p:nvSpPr>
          <p:spPr>
            <a:xfrm flipH="1">
              <a:off x="6768380" y="2860256"/>
              <a:ext cx="831282" cy="263727"/>
            </a:xfrm>
            <a:prstGeom prst="snip2DiagRect">
              <a:avLst>
                <a:gd name="adj1" fmla="val 0"/>
                <a:gd name="adj2" fmla="val 20279"/>
              </a:avLst>
            </a:prstGeom>
            <a:solidFill>
              <a:srgbClr val="23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7B1179-2E86-BF88-CCF9-9C6DDD534D09}"/>
                </a:ext>
              </a:extLst>
            </p:cNvPr>
            <p:cNvSpPr/>
            <p:nvPr/>
          </p:nvSpPr>
          <p:spPr>
            <a:xfrm>
              <a:off x="7046706" y="2895526"/>
              <a:ext cx="274632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Campaign 1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CEB43B-67C0-C6B7-DC2C-261A628BE4E7}"/>
                </a:ext>
              </a:extLst>
            </p:cNvPr>
            <p:cNvSpPr/>
            <p:nvPr/>
          </p:nvSpPr>
          <p:spPr>
            <a:xfrm>
              <a:off x="6825750" y="3002700"/>
              <a:ext cx="716544" cy="615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열람자의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PC</a:t>
              </a: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 이메일을 수신 받습니다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sp>
          <p:nvSpPr>
            <p:cNvPr id="15" name="사각형: 잘린 대각선 방향 모서리 14">
              <a:extLst>
                <a:ext uri="{FF2B5EF4-FFF2-40B4-BE49-F238E27FC236}">
                  <a16:creationId xmlns:a16="http://schemas.microsoft.com/office/drawing/2014/main" id="{49DB0B67-0A9C-F4C3-8DC9-99324DE17C39}"/>
                </a:ext>
              </a:extLst>
            </p:cNvPr>
            <p:cNvSpPr/>
            <p:nvPr/>
          </p:nvSpPr>
          <p:spPr>
            <a:xfrm flipH="1">
              <a:off x="6790904" y="2876550"/>
              <a:ext cx="786234" cy="231138"/>
            </a:xfrm>
            <a:prstGeom prst="snip2DiagRect">
              <a:avLst>
                <a:gd name="adj1" fmla="val 0"/>
                <a:gd name="adj2" fmla="val 20279"/>
              </a:avLst>
            </a:prstGeom>
            <a:noFill/>
            <a:ln w="63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0BE0CD-F549-08DA-1077-8BD8A404CD8C}"/>
              </a:ext>
            </a:extLst>
          </p:cNvPr>
          <p:cNvGrpSpPr/>
          <p:nvPr/>
        </p:nvGrpSpPr>
        <p:grpSpPr>
          <a:xfrm>
            <a:off x="2432670" y="2253195"/>
            <a:ext cx="675417" cy="214278"/>
            <a:chOff x="6768380" y="2860256"/>
            <a:chExt cx="831282" cy="263727"/>
          </a:xfrm>
        </p:grpSpPr>
        <p:sp>
          <p:nvSpPr>
            <p:cNvPr id="17" name="사각형: 잘린 대각선 방향 모서리 16">
              <a:extLst>
                <a:ext uri="{FF2B5EF4-FFF2-40B4-BE49-F238E27FC236}">
                  <a16:creationId xmlns:a16="http://schemas.microsoft.com/office/drawing/2014/main" id="{2751A82A-BED0-CC88-32F1-73898652AA58}"/>
                </a:ext>
              </a:extLst>
            </p:cNvPr>
            <p:cNvSpPr/>
            <p:nvPr/>
          </p:nvSpPr>
          <p:spPr>
            <a:xfrm flipH="1">
              <a:off x="6768380" y="2860256"/>
              <a:ext cx="831282" cy="263727"/>
            </a:xfrm>
            <a:prstGeom prst="snip2DiagRect">
              <a:avLst>
                <a:gd name="adj1" fmla="val 0"/>
                <a:gd name="adj2" fmla="val 20279"/>
              </a:avLst>
            </a:prstGeom>
            <a:solidFill>
              <a:srgbClr val="23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F2E3B53-78E6-43D4-7EBB-A74CDCCC10B5}"/>
                </a:ext>
              </a:extLst>
            </p:cNvPr>
            <p:cNvSpPr/>
            <p:nvPr/>
          </p:nvSpPr>
          <p:spPr>
            <a:xfrm>
              <a:off x="7046706" y="2895526"/>
              <a:ext cx="274632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Campaign 2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B8B9E2E-B8E8-B3A9-2DDF-A34BC98B420C}"/>
                </a:ext>
              </a:extLst>
            </p:cNvPr>
            <p:cNvSpPr/>
            <p:nvPr/>
          </p:nvSpPr>
          <p:spPr>
            <a:xfrm>
              <a:off x="6825750" y="3002700"/>
              <a:ext cx="716544" cy="615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주유쿠폰 메일을 다운 받은 후 열람 합니다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sp>
          <p:nvSpPr>
            <p:cNvPr id="20" name="사각형: 잘린 대각선 방향 모서리 19">
              <a:extLst>
                <a:ext uri="{FF2B5EF4-FFF2-40B4-BE49-F238E27FC236}">
                  <a16:creationId xmlns:a16="http://schemas.microsoft.com/office/drawing/2014/main" id="{9DE8B6D7-BB1A-9BF7-5A12-200DB87A0B83}"/>
                </a:ext>
              </a:extLst>
            </p:cNvPr>
            <p:cNvSpPr/>
            <p:nvPr/>
          </p:nvSpPr>
          <p:spPr>
            <a:xfrm flipH="1">
              <a:off x="6790904" y="2876550"/>
              <a:ext cx="786234" cy="231138"/>
            </a:xfrm>
            <a:prstGeom prst="snip2DiagRect">
              <a:avLst>
                <a:gd name="adj1" fmla="val 0"/>
                <a:gd name="adj2" fmla="val 20279"/>
              </a:avLst>
            </a:prstGeom>
            <a:noFill/>
            <a:ln w="63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122147-99FE-ED4B-326E-F05B989E1AC1}"/>
              </a:ext>
            </a:extLst>
          </p:cNvPr>
          <p:cNvGrpSpPr/>
          <p:nvPr/>
        </p:nvGrpSpPr>
        <p:grpSpPr>
          <a:xfrm>
            <a:off x="2432670" y="2500076"/>
            <a:ext cx="675417" cy="214278"/>
            <a:chOff x="6768380" y="2860256"/>
            <a:chExt cx="831282" cy="263727"/>
          </a:xfrm>
        </p:grpSpPr>
        <p:sp>
          <p:nvSpPr>
            <p:cNvPr id="22" name="사각형: 잘린 대각선 방향 모서리 21">
              <a:extLst>
                <a:ext uri="{FF2B5EF4-FFF2-40B4-BE49-F238E27FC236}">
                  <a16:creationId xmlns:a16="http://schemas.microsoft.com/office/drawing/2014/main" id="{A0B305BF-D640-AA34-8B09-87A6155017CD}"/>
                </a:ext>
              </a:extLst>
            </p:cNvPr>
            <p:cNvSpPr/>
            <p:nvPr/>
          </p:nvSpPr>
          <p:spPr>
            <a:xfrm flipH="1">
              <a:off x="6768380" y="2860256"/>
              <a:ext cx="831282" cy="263727"/>
            </a:xfrm>
            <a:prstGeom prst="snip2DiagRect">
              <a:avLst>
                <a:gd name="adj1" fmla="val 0"/>
                <a:gd name="adj2" fmla="val 20279"/>
              </a:avLst>
            </a:prstGeom>
            <a:solidFill>
              <a:srgbClr val="23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70D5165-03F3-AD39-21F2-65776CE97821}"/>
                </a:ext>
              </a:extLst>
            </p:cNvPr>
            <p:cNvSpPr/>
            <p:nvPr/>
          </p:nvSpPr>
          <p:spPr>
            <a:xfrm>
              <a:off x="7046706" y="2895526"/>
              <a:ext cx="274632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Campaign 3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690BECA-968E-3C93-2C25-AA90294BCA03}"/>
                </a:ext>
              </a:extLst>
            </p:cNvPr>
            <p:cNvSpPr/>
            <p:nvPr/>
          </p:nvSpPr>
          <p:spPr>
            <a:xfrm>
              <a:off x="6825750" y="3002700"/>
              <a:ext cx="716544" cy="615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연말정산 안내 메일을 수신 받습니다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sp>
          <p:nvSpPr>
            <p:cNvPr id="25" name="사각형: 잘린 대각선 방향 모서리 24">
              <a:extLst>
                <a:ext uri="{FF2B5EF4-FFF2-40B4-BE49-F238E27FC236}">
                  <a16:creationId xmlns:a16="http://schemas.microsoft.com/office/drawing/2014/main" id="{1E78DCC1-C31E-5079-3216-6902142A243B}"/>
                </a:ext>
              </a:extLst>
            </p:cNvPr>
            <p:cNvSpPr/>
            <p:nvPr/>
          </p:nvSpPr>
          <p:spPr>
            <a:xfrm flipH="1">
              <a:off x="6790904" y="2876550"/>
              <a:ext cx="786234" cy="231138"/>
            </a:xfrm>
            <a:prstGeom prst="snip2DiagRect">
              <a:avLst>
                <a:gd name="adj1" fmla="val 0"/>
                <a:gd name="adj2" fmla="val 20279"/>
              </a:avLst>
            </a:prstGeom>
            <a:noFill/>
            <a:ln w="63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0DEC81-09CB-91CA-9FFC-C4BD480BCD4D}"/>
              </a:ext>
            </a:extLst>
          </p:cNvPr>
          <p:cNvGrpSpPr/>
          <p:nvPr/>
        </p:nvGrpSpPr>
        <p:grpSpPr>
          <a:xfrm>
            <a:off x="2432670" y="2746957"/>
            <a:ext cx="675417" cy="214278"/>
            <a:chOff x="6768380" y="2860256"/>
            <a:chExt cx="831282" cy="263727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3B90B526-4880-3F0F-FA29-8468FE08823C}"/>
                </a:ext>
              </a:extLst>
            </p:cNvPr>
            <p:cNvSpPr/>
            <p:nvPr/>
          </p:nvSpPr>
          <p:spPr>
            <a:xfrm flipH="1">
              <a:off x="6768380" y="2860256"/>
              <a:ext cx="831282" cy="263727"/>
            </a:xfrm>
            <a:prstGeom prst="snip2DiagRect">
              <a:avLst>
                <a:gd name="adj1" fmla="val 0"/>
                <a:gd name="adj2" fmla="val 20279"/>
              </a:avLst>
            </a:prstGeom>
            <a:solidFill>
              <a:srgbClr val="23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AC822D2-5ED0-6F69-86F3-7DFA1D539BCB}"/>
                </a:ext>
              </a:extLst>
            </p:cNvPr>
            <p:cNvSpPr/>
            <p:nvPr/>
          </p:nvSpPr>
          <p:spPr>
            <a:xfrm>
              <a:off x="7046706" y="2895526"/>
              <a:ext cx="274632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Campaign 4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88B1E5B-8EDB-0C92-7F44-94FC38EFB1DD}"/>
                </a:ext>
              </a:extLst>
            </p:cNvPr>
            <p:cNvSpPr/>
            <p:nvPr/>
          </p:nvSpPr>
          <p:spPr>
            <a:xfrm>
              <a:off x="6825750" y="3002700"/>
              <a:ext cx="716544" cy="615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algn="ctr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택배 배송 안내 메일을 수신 받습니다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</p:txBody>
        </p:sp>
        <p:sp>
          <p:nvSpPr>
            <p:cNvPr id="30" name="사각형: 잘린 대각선 방향 모서리 29">
              <a:extLst>
                <a:ext uri="{FF2B5EF4-FFF2-40B4-BE49-F238E27FC236}">
                  <a16:creationId xmlns:a16="http://schemas.microsoft.com/office/drawing/2014/main" id="{0BB55EE9-3119-341C-44F1-9253D833278E}"/>
                </a:ext>
              </a:extLst>
            </p:cNvPr>
            <p:cNvSpPr/>
            <p:nvPr/>
          </p:nvSpPr>
          <p:spPr>
            <a:xfrm flipH="1">
              <a:off x="6790904" y="2876550"/>
              <a:ext cx="786234" cy="231138"/>
            </a:xfrm>
            <a:prstGeom prst="snip2DiagRect">
              <a:avLst>
                <a:gd name="adj1" fmla="val 0"/>
                <a:gd name="adj2" fmla="val 20279"/>
              </a:avLst>
            </a:prstGeom>
            <a:noFill/>
            <a:ln w="6350" cap="rnd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</p:spTree>
    <p:extLst>
      <p:ext uri="{BB962C8B-B14F-4D97-AF65-F5344CB8AC3E}">
        <p14:creationId xmlns:p14="http://schemas.microsoft.com/office/powerpoint/2010/main" val="22871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E202E0-DF9D-70AD-8B42-277290C993C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1" y="1216185"/>
            <a:ext cx="3773250" cy="1804725"/>
          </a:xfrm>
          <a:prstGeom prst="rect">
            <a:avLst/>
          </a:prstGeom>
          <a:noFill/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4087735711">
                  <a:custGeom>
                    <a:avLst/>
                    <a:gdLst>
                      <a:gd name="connsiteX0" fmla="*/ 0 w 4644000"/>
                      <a:gd name="connsiteY0" fmla="*/ 0 h 2221200"/>
                      <a:gd name="connsiteX1" fmla="*/ 4644000 w 4644000"/>
                      <a:gd name="connsiteY1" fmla="*/ 0 h 2221200"/>
                      <a:gd name="connsiteX2" fmla="*/ 4644000 w 4644000"/>
                      <a:gd name="connsiteY2" fmla="*/ 2221200 h 2221200"/>
                      <a:gd name="connsiteX3" fmla="*/ 0 w 4644000"/>
                      <a:gd name="connsiteY3" fmla="*/ 2221200 h 2221200"/>
                      <a:gd name="connsiteX4" fmla="*/ 0 w 4644000"/>
                      <a:gd name="connsiteY4" fmla="*/ 0 h 2221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4000" h="2221200" extrusionOk="0">
                        <a:moveTo>
                          <a:pt x="0" y="0"/>
                        </a:moveTo>
                        <a:cubicBezTo>
                          <a:pt x="1323073" y="-92224"/>
                          <a:pt x="2955800" y="-28614"/>
                          <a:pt x="4644000" y="0"/>
                        </a:cubicBezTo>
                        <a:cubicBezTo>
                          <a:pt x="4476792" y="291161"/>
                          <a:pt x="4638780" y="1382670"/>
                          <a:pt x="4644000" y="2221200"/>
                        </a:cubicBezTo>
                        <a:cubicBezTo>
                          <a:pt x="3775905" y="2101759"/>
                          <a:pt x="1911436" y="2059203"/>
                          <a:pt x="0" y="2221200"/>
                        </a:cubicBezTo>
                        <a:cubicBezTo>
                          <a:pt x="50330" y="1290568"/>
                          <a:pt x="18744" y="6147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44">
            <a:extLst>
              <a:ext uri="{FF2B5EF4-FFF2-40B4-BE49-F238E27FC236}">
                <a16:creationId xmlns:a16="http://schemas.microsoft.com/office/drawing/2014/main" id="{64BF0285-F4D2-4AD0-AB56-1B0310FE4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93" y="1260849"/>
            <a:ext cx="2441939" cy="214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249"/>
              </a:spcAft>
            </a:pPr>
            <a:r>
              <a:rPr lang="ko-KR" altLang="en-US" sz="1138" kern="0" spc="-4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모의훈련 캠페인 </a:t>
            </a:r>
            <a:r>
              <a:rPr lang="ko-KR" altLang="en-US" sz="1138" kern="0" spc="-41" dirty="0" err="1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배틀룸</a:t>
            </a:r>
            <a:r>
              <a:rPr lang="ko-KR" altLang="en-US" sz="1138" kern="0" spc="-4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F1D881-56D5-D475-33A6-348E8D0A3C38}"/>
              </a:ext>
            </a:extLst>
          </p:cNvPr>
          <p:cNvGrpSpPr/>
          <p:nvPr/>
        </p:nvGrpSpPr>
        <p:grpSpPr>
          <a:xfrm>
            <a:off x="3302598" y="1809034"/>
            <a:ext cx="448707" cy="569459"/>
            <a:chOff x="8540997" y="2084794"/>
            <a:chExt cx="552255" cy="70087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4B1319-6201-4537-1A6D-F75A40714C98}"/>
                </a:ext>
              </a:extLst>
            </p:cNvPr>
            <p:cNvSpPr/>
            <p:nvPr/>
          </p:nvSpPr>
          <p:spPr>
            <a:xfrm>
              <a:off x="8688131" y="2102111"/>
              <a:ext cx="303910" cy="768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6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악성메일 대응</a:t>
              </a:r>
              <a:endParaRPr lang="en-US" altLang="ko-KR" sz="406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C77D2F-76F9-799A-308C-6795F0E6160E}"/>
                </a:ext>
              </a:extLst>
            </p:cNvPr>
            <p:cNvSpPr/>
            <p:nvPr/>
          </p:nvSpPr>
          <p:spPr>
            <a:xfrm>
              <a:off x="8540997" y="2231669"/>
              <a:ext cx="552255" cy="5539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본 캠페인은 기초단계 시나리오입니다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325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개인정보 입력을 유도하거나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악성코드를 실행 시키도록 합니다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325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임직원의 보안 인식 제고 및 기업의 탐지 능력을 향상시킵니다</a:t>
              </a:r>
              <a:r>
                <a:rPr lang="en-US" altLang="ko-KR" sz="325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325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3B012-089E-492A-E7D5-A00FCDA8F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997" y="2084794"/>
              <a:ext cx="111501" cy="111501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EB47CA-B85C-09C7-5B62-657FA3BC821E}"/>
              </a:ext>
            </a:extLst>
          </p:cNvPr>
          <p:cNvSpPr/>
          <p:nvPr/>
        </p:nvSpPr>
        <p:spPr>
          <a:xfrm>
            <a:off x="2250260" y="1862901"/>
            <a:ext cx="636894" cy="15016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-146991" algn="ctr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88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Campaign</a:t>
            </a:r>
            <a:r>
              <a:rPr lang="ko-KR" altLang="en-US" sz="488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488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</a:p>
          <a:p>
            <a:pPr indent="-146991" algn="ctr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88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악성메일 대응훈련</a:t>
            </a:r>
            <a:endParaRPr lang="en-US" altLang="ko-KR" sz="488" kern="0" spc="-41" dirty="0">
              <a:ln>
                <a:solidFill>
                  <a:srgbClr val="74BBE2">
                    <a:alpha val="0"/>
                  </a:srgbClr>
                </a:solidFill>
              </a:ln>
              <a:solidFill>
                <a:srgbClr val="FFFF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967FAB-1F95-AE31-2810-579A89513BA6}"/>
              </a:ext>
            </a:extLst>
          </p:cNvPr>
          <p:cNvSpPr/>
          <p:nvPr/>
        </p:nvSpPr>
        <p:spPr>
          <a:xfrm>
            <a:off x="2264887" y="2046221"/>
            <a:ext cx="607640" cy="2623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algn="just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E-mail</a:t>
            </a:r>
            <a:r>
              <a:rPr lang="ko-KR" altLang="en-US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통한 정보유출사고 및 악성코드 감염으로 인한 침해사고 예방을 위하여 외부에서 발송 된 악성메일에 대한 인식수준을 향상시켜 메일을 열람하지 않도록 사전에 훈련하며</a:t>
            </a:r>
            <a:r>
              <a:rPr lang="en-US" altLang="ko-KR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지속적인 반복훈련을 통해 개개인의 분별력 제고 및 보안 의식 향상을 추구합니다</a:t>
            </a:r>
            <a:r>
              <a:rPr lang="en-US" altLang="ko-KR" sz="284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25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FE6F5-CCA1-E69A-8D1A-6B69FB65038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853" y="71454"/>
            <a:ext cx="3773250" cy="1804725"/>
          </a:xfrm>
          <a:prstGeom prst="rect">
            <a:avLst/>
          </a:prstGeom>
          <a:noFill/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36009785">
                  <a:custGeom>
                    <a:avLst/>
                    <a:gdLst>
                      <a:gd name="connsiteX0" fmla="*/ 0 w 4644000"/>
                      <a:gd name="connsiteY0" fmla="*/ 0 h 2221200"/>
                      <a:gd name="connsiteX1" fmla="*/ 4644000 w 4644000"/>
                      <a:gd name="connsiteY1" fmla="*/ 0 h 2221200"/>
                      <a:gd name="connsiteX2" fmla="*/ 4644000 w 4644000"/>
                      <a:gd name="connsiteY2" fmla="*/ 2221200 h 2221200"/>
                      <a:gd name="connsiteX3" fmla="*/ 0 w 4644000"/>
                      <a:gd name="connsiteY3" fmla="*/ 2221200 h 2221200"/>
                      <a:gd name="connsiteX4" fmla="*/ 0 w 4644000"/>
                      <a:gd name="connsiteY4" fmla="*/ 0 h 2221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4000" h="2221200" extrusionOk="0">
                        <a:moveTo>
                          <a:pt x="0" y="0"/>
                        </a:moveTo>
                        <a:cubicBezTo>
                          <a:pt x="1129818" y="-81481"/>
                          <a:pt x="4164327" y="-131925"/>
                          <a:pt x="4644000" y="0"/>
                        </a:cubicBezTo>
                        <a:cubicBezTo>
                          <a:pt x="4717397" y="1076212"/>
                          <a:pt x="4757839" y="1172105"/>
                          <a:pt x="4644000" y="2221200"/>
                        </a:cubicBezTo>
                        <a:cubicBezTo>
                          <a:pt x="2825559" y="2359476"/>
                          <a:pt x="1880106" y="2358690"/>
                          <a:pt x="0" y="2221200"/>
                        </a:cubicBezTo>
                        <a:cubicBezTo>
                          <a:pt x="53823" y="1134683"/>
                          <a:pt x="138652" y="5322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44">
            <a:extLst>
              <a:ext uri="{FF2B5EF4-FFF2-40B4-BE49-F238E27FC236}">
                <a16:creationId xmlns:a16="http://schemas.microsoft.com/office/drawing/2014/main" id="{7EC145C5-8EDC-B10C-0E8A-7C41D2AA3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43" y="-232605"/>
            <a:ext cx="2441939" cy="214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249"/>
              </a:spcAft>
            </a:pPr>
            <a:r>
              <a:rPr lang="ko-KR" altLang="en-US" sz="1138" kern="0" spc="-41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gradFill flip="none" rotWithShape="1">
                  <a:gsLst>
                    <a:gs pos="50000">
                      <a:srgbClr val="3FA68A"/>
                    </a:gs>
                    <a:gs pos="0">
                      <a:srgbClr val="3865A4"/>
                    </a:gs>
                    <a:gs pos="100000">
                      <a:srgbClr val="BA5EB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모의훈련 평가 및 리워드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1E0D3E-07B6-C3F9-D77A-23034E0D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07" y="-103191"/>
            <a:ext cx="3819193" cy="20066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A811-B9F8-7C5B-9D1A-1E53E9FEEABC}"/>
              </a:ext>
            </a:extLst>
          </p:cNvPr>
          <p:cNvSpPr/>
          <p:nvPr/>
        </p:nvSpPr>
        <p:spPr>
          <a:xfrm>
            <a:off x="349694" y="1935468"/>
            <a:ext cx="9700150" cy="5368302"/>
          </a:xfrm>
          <a:prstGeom prst="rect">
            <a:avLst/>
          </a:prstGeom>
          <a:solidFill>
            <a:srgbClr val="1A2034"/>
          </a:solidFill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4642587"/>
                      <a:gd name="connsiteY0" fmla="*/ 0 h 2221146"/>
                      <a:gd name="connsiteX1" fmla="*/ 4642587 w 4642587"/>
                      <a:gd name="connsiteY1" fmla="*/ 0 h 2221146"/>
                      <a:gd name="connsiteX2" fmla="*/ 4642587 w 4642587"/>
                      <a:gd name="connsiteY2" fmla="*/ 2221146 h 2221146"/>
                      <a:gd name="connsiteX3" fmla="*/ 0 w 4642587"/>
                      <a:gd name="connsiteY3" fmla="*/ 2221146 h 2221146"/>
                      <a:gd name="connsiteX4" fmla="*/ 0 w 4642587"/>
                      <a:gd name="connsiteY4" fmla="*/ 0 h 222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2587" h="2221146" extrusionOk="0">
                        <a:moveTo>
                          <a:pt x="0" y="0"/>
                        </a:moveTo>
                        <a:cubicBezTo>
                          <a:pt x="1972744" y="155896"/>
                          <a:pt x="2603570" y="98108"/>
                          <a:pt x="4642587" y="0"/>
                        </a:cubicBezTo>
                        <a:cubicBezTo>
                          <a:pt x="4663720" y="1069687"/>
                          <a:pt x="4608995" y="1253456"/>
                          <a:pt x="4642587" y="2221146"/>
                        </a:cubicBezTo>
                        <a:cubicBezTo>
                          <a:pt x="3410161" y="2240037"/>
                          <a:pt x="1855707" y="2362265"/>
                          <a:pt x="0" y="2221146"/>
                        </a:cubicBezTo>
                        <a:cubicBezTo>
                          <a:pt x="155256" y="1737054"/>
                          <a:pt x="-45830" y="9920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15874D0-5313-2553-BDAC-E5E37C3F2811}"/>
              </a:ext>
            </a:extLst>
          </p:cNvPr>
          <p:cNvSpPr/>
          <p:nvPr/>
        </p:nvSpPr>
        <p:spPr>
          <a:xfrm>
            <a:off x="1782074" y="2911680"/>
            <a:ext cx="6642785" cy="4043669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F2AE61-F51D-CD85-8EE4-2DA985F8F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781" y="1935468"/>
            <a:ext cx="2069172" cy="6027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1EAB7C3-8A07-7779-C685-9F778D7B46FC}"/>
              </a:ext>
            </a:extLst>
          </p:cNvPr>
          <p:cNvSpPr/>
          <p:nvPr/>
        </p:nvSpPr>
        <p:spPr>
          <a:xfrm>
            <a:off x="494178" y="2024551"/>
            <a:ext cx="8471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몰입형 사이버 모의훈련을 위한 </a:t>
            </a:r>
            <a:r>
              <a:rPr lang="en-US" altLang="ko-KR" sz="1500" b="1" dirty="0">
                <a:solidFill>
                  <a:schemeClr val="bg1"/>
                </a:solidFill>
              </a:rPr>
              <a:t>AI </a:t>
            </a:r>
            <a:r>
              <a:rPr lang="ko-KR" altLang="en-US" sz="1500" b="1" dirty="0">
                <a:solidFill>
                  <a:schemeClr val="bg1"/>
                </a:solidFill>
              </a:rPr>
              <a:t>기반 온라인 사이버 레인지 학습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303C8D-E74D-611E-5394-3DA3C7D8ADE6}"/>
              </a:ext>
            </a:extLst>
          </p:cNvPr>
          <p:cNvSpPr/>
          <p:nvPr/>
        </p:nvSpPr>
        <p:spPr>
          <a:xfrm>
            <a:off x="344320" y="2509763"/>
            <a:ext cx="2257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Battel Room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&gt;</a:t>
            </a:r>
            <a:r>
              <a:rPr lang="ko-KR" altLang="en-US" sz="1200" b="1" dirty="0">
                <a:solidFill>
                  <a:schemeClr val="bg1"/>
                </a:solidFill>
              </a:rPr>
              <a:t> 리워드 관리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4257F0-3D59-CDFD-39AA-4A4B1163BE07}"/>
              </a:ext>
            </a:extLst>
          </p:cNvPr>
          <p:cNvSpPr/>
          <p:nvPr/>
        </p:nvSpPr>
        <p:spPr>
          <a:xfrm>
            <a:off x="2363273" y="2998769"/>
            <a:ext cx="3552212" cy="16426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b="1" dirty="0"/>
              <a:t>Scenario Generation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25921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DA3E50-257D-E82B-17CD-68E559AD4C0B}"/>
              </a:ext>
            </a:extLst>
          </p:cNvPr>
          <p:cNvSpPr/>
          <p:nvPr/>
        </p:nvSpPr>
        <p:spPr>
          <a:xfrm>
            <a:off x="347843" y="1421118"/>
            <a:ext cx="6358916" cy="3519181"/>
          </a:xfrm>
          <a:prstGeom prst="rect">
            <a:avLst/>
          </a:prstGeom>
          <a:solidFill>
            <a:srgbClr val="1A2034"/>
          </a:solidFill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4642587"/>
                      <a:gd name="connsiteY0" fmla="*/ 0 h 2221146"/>
                      <a:gd name="connsiteX1" fmla="*/ 4642587 w 4642587"/>
                      <a:gd name="connsiteY1" fmla="*/ 0 h 2221146"/>
                      <a:gd name="connsiteX2" fmla="*/ 4642587 w 4642587"/>
                      <a:gd name="connsiteY2" fmla="*/ 2221146 h 2221146"/>
                      <a:gd name="connsiteX3" fmla="*/ 0 w 4642587"/>
                      <a:gd name="connsiteY3" fmla="*/ 2221146 h 2221146"/>
                      <a:gd name="connsiteX4" fmla="*/ 0 w 4642587"/>
                      <a:gd name="connsiteY4" fmla="*/ 0 h 222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2587" h="2221146" extrusionOk="0">
                        <a:moveTo>
                          <a:pt x="0" y="0"/>
                        </a:moveTo>
                        <a:cubicBezTo>
                          <a:pt x="1972744" y="155896"/>
                          <a:pt x="2603570" y="98108"/>
                          <a:pt x="4642587" y="0"/>
                        </a:cubicBezTo>
                        <a:cubicBezTo>
                          <a:pt x="4663720" y="1069687"/>
                          <a:pt x="4608995" y="1253456"/>
                          <a:pt x="4642587" y="2221146"/>
                        </a:cubicBezTo>
                        <a:cubicBezTo>
                          <a:pt x="3410161" y="2240037"/>
                          <a:pt x="1855707" y="2362265"/>
                          <a:pt x="0" y="2221146"/>
                        </a:cubicBezTo>
                        <a:cubicBezTo>
                          <a:pt x="155256" y="1737054"/>
                          <a:pt x="-45830" y="9920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288B2F-3FE2-28CE-C76A-BB36A77A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0" y="0"/>
            <a:ext cx="9906000" cy="53244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9923AC-67A3-3C1C-0964-D665FB8E8D6E}"/>
              </a:ext>
            </a:extLst>
          </p:cNvPr>
          <p:cNvSpPr/>
          <p:nvPr/>
        </p:nvSpPr>
        <p:spPr>
          <a:xfrm>
            <a:off x="344321" y="1879093"/>
            <a:ext cx="1485900" cy="2616707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26357BD-A5E1-5984-0259-688973B346DC}"/>
              </a:ext>
            </a:extLst>
          </p:cNvPr>
          <p:cNvSpPr/>
          <p:nvPr/>
        </p:nvSpPr>
        <p:spPr>
          <a:xfrm>
            <a:off x="2077871" y="1844980"/>
            <a:ext cx="3563632" cy="2650820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120410-A788-BE84-DC83-5100FA55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71" y="2087869"/>
            <a:ext cx="3201032" cy="22383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EEAE82-863A-9900-5E2D-1DF8557F1A12}"/>
              </a:ext>
            </a:extLst>
          </p:cNvPr>
          <p:cNvSpPr/>
          <p:nvPr/>
        </p:nvSpPr>
        <p:spPr>
          <a:xfrm>
            <a:off x="344321" y="1968091"/>
            <a:ext cx="1208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시나리오관리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0C341C-F715-A03F-E930-CDE606E8E103}"/>
              </a:ext>
            </a:extLst>
          </p:cNvPr>
          <p:cNvSpPr/>
          <p:nvPr/>
        </p:nvSpPr>
        <p:spPr>
          <a:xfrm>
            <a:off x="344321" y="5324475"/>
            <a:ext cx="1485900" cy="485775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049E11-CC92-27D5-704C-17A6C3E0D222}"/>
              </a:ext>
            </a:extLst>
          </p:cNvPr>
          <p:cNvSpPr/>
          <p:nvPr/>
        </p:nvSpPr>
        <p:spPr>
          <a:xfrm>
            <a:off x="344321" y="2542864"/>
            <a:ext cx="1208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CYBER SCHOOL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050AF1-801B-DF68-8CAA-DD3F2D040362}"/>
              </a:ext>
            </a:extLst>
          </p:cNvPr>
          <p:cNvSpPr/>
          <p:nvPr/>
        </p:nvSpPr>
        <p:spPr>
          <a:xfrm>
            <a:off x="5729408" y="1844980"/>
            <a:ext cx="889446" cy="2650820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3CA24E4-5F68-8503-4118-38C72180CD0D}"/>
              </a:ext>
            </a:extLst>
          </p:cNvPr>
          <p:cNvSpPr/>
          <p:nvPr/>
        </p:nvSpPr>
        <p:spPr>
          <a:xfrm>
            <a:off x="344321" y="5899248"/>
            <a:ext cx="1485900" cy="485775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8BD67F-1B9F-8D5E-DF30-DC094B249D03}"/>
              </a:ext>
            </a:extLst>
          </p:cNvPr>
          <p:cNvSpPr/>
          <p:nvPr/>
        </p:nvSpPr>
        <p:spPr>
          <a:xfrm>
            <a:off x="344321" y="3807468"/>
            <a:ext cx="1208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ASSESSMENT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93CEC0-989B-47BC-7F48-9E889ED65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00494" y="-836505"/>
            <a:ext cx="3886200" cy="6572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6DF7C9-BF14-6BC0-A260-94AFEAABE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1421118"/>
            <a:ext cx="1356442" cy="39513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8E85D-BD8B-554E-F63C-A2FCC98E2CBD}"/>
              </a:ext>
            </a:extLst>
          </p:cNvPr>
          <p:cNvGrpSpPr/>
          <p:nvPr/>
        </p:nvGrpSpPr>
        <p:grpSpPr>
          <a:xfrm>
            <a:off x="5828295" y="2135285"/>
            <a:ext cx="701403" cy="1528282"/>
            <a:chOff x="8540997" y="2074253"/>
            <a:chExt cx="713442" cy="188096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85591A8-388A-783A-8E63-4A71E4CBDB9E}"/>
                </a:ext>
              </a:extLst>
            </p:cNvPr>
            <p:cNvSpPr/>
            <p:nvPr/>
          </p:nvSpPr>
          <p:spPr>
            <a:xfrm>
              <a:off x="8688130" y="2074253"/>
              <a:ext cx="566309" cy="13258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700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악성메일 대응</a:t>
              </a:r>
              <a:endPara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FC58B0-FB99-67EC-CA0B-4241E090A3D6}"/>
                </a:ext>
              </a:extLst>
            </p:cNvPr>
            <p:cNvSpPr/>
            <p:nvPr/>
          </p:nvSpPr>
          <p:spPr>
            <a:xfrm>
              <a:off x="8540997" y="2231668"/>
              <a:ext cx="713442" cy="17235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700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본 캠페인은 기초단계 시나리오입니다</a:t>
              </a:r>
              <a:r>
                <a:rPr lang="en-US" altLang="ko-KR" sz="700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700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개인정보 입력을 유도하거나</a:t>
              </a:r>
              <a:r>
                <a:rPr lang="en-US" altLang="ko-KR" sz="700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700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악성코드를 실행 시키도록 합니다</a:t>
              </a:r>
              <a:r>
                <a:rPr lang="en-US" altLang="ko-KR" sz="700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700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임직원의 보안 인식 제고 및 기업의 탐지 능력을 향상시킵니다</a:t>
              </a:r>
              <a:r>
                <a:rPr lang="en-US" altLang="ko-KR" sz="700" kern="0" spc="-41" dirty="0">
                  <a:ln>
                    <a:solidFill>
                      <a:srgbClr val="74BB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  <a:p>
              <a:pPr indent="-146991" defTabSz="7429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B6916C-F834-D981-0D5A-15B21A5C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997" y="2084794"/>
              <a:ext cx="111501" cy="111501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553769-586E-8E3B-CF0E-9E7FC7C1E1B6}"/>
              </a:ext>
            </a:extLst>
          </p:cNvPr>
          <p:cNvSpPr/>
          <p:nvPr/>
        </p:nvSpPr>
        <p:spPr>
          <a:xfrm>
            <a:off x="733825" y="1479516"/>
            <a:ext cx="5553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몰입형 사이버 모의훈련을 위한 </a:t>
            </a:r>
            <a:r>
              <a:rPr lang="en-US" altLang="ko-KR" sz="1000" b="1" dirty="0">
                <a:solidFill>
                  <a:schemeClr val="bg1"/>
                </a:solidFill>
              </a:rPr>
              <a:t>AI </a:t>
            </a:r>
            <a:r>
              <a:rPr lang="ko-KR" altLang="en-US" sz="1000" b="1" dirty="0">
                <a:solidFill>
                  <a:schemeClr val="bg1"/>
                </a:solidFill>
              </a:rPr>
              <a:t>기반 온라인 사이버 레인지 학습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0A12EF-5B2D-D714-E364-6D01FEA35565}"/>
              </a:ext>
            </a:extLst>
          </p:cNvPr>
          <p:cNvGrpSpPr/>
          <p:nvPr/>
        </p:nvGrpSpPr>
        <p:grpSpPr>
          <a:xfrm>
            <a:off x="7124938" y="5324475"/>
            <a:ext cx="2049549" cy="2359966"/>
            <a:chOff x="2152888" y="3113814"/>
            <a:chExt cx="2049549" cy="235996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ACDB7-9336-637D-4154-BA9CDBB63524}"/>
                </a:ext>
              </a:extLst>
            </p:cNvPr>
            <p:cNvGrpSpPr/>
            <p:nvPr/>
          </p:nvGrpSpPr>
          <p:grpSpPr>
            <a:xfrm>
              <a:off x="2152888" y="4753613"/>
              <a:ext cx="720000" cy="720167"/>
              <a:chOff x="2232001" y="5537135"/>
              <a:chExt cx="720000" cy="720167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E3CFD532-9B3D-4C9F-97C4-2B9B49148F53}"/>
                  </a:ext>
                </a:extLst>
              </p:cNvPr>
              <p:cNvSpPr/>
              <p:nvPr/>
            </p:nvSpPr>
            <p:spPr>
              <a:xfrm>
                <a:off x="2232001" y="5537135"/>
                <a:ext cx="720000" cy="720167"/>
              </a:xfrm>
              <a:prstGeom prst="ellipse">
                <a:avLst/>
              </a:prstGeom>
              <a:solidFill>
                <a:srgbClr val="EBEDF5"/>
              </a:solidFill>
              <a:ln w="6350" algn="ctr">
                <a:noFill/>
                <a:miter lim="800000"/>
                <a:headEnd/>
                <a:tailEnd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36000" rIns="36000" bIns="3600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88" name="Freeform 401">
                <a:extLst>
                  <a:ext uri="{FF2B5EF4-FFF2-40B4-BE49-F238E27FC236}">
                    <a16:creationId xmlns:a16="http://schemas.microsoft.com/office/drawing/2014/main" id="{D8B5C079-4F50-28F8-5D5B-7C697D9599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06774" y="5641920"/>
                <a:ext cx="170454" cy="284951"/>
              </a:xfrm>
              <a:custGeom>
                <a:avLst/>
                <a:gdLst>
                  <a:gd name="T0" fmla="*/ 219 w 960"/>
                  <a:gd name="T1" fmla="*/ 562 h 2000"/>
                  <a:gd name="T2" fmla="*/ 183 w 960"/>
                  <a:gd name="T3" fmla="*/ 583 h 2000"/>
                  <a:gd name="T4" fmla="*/ 163 w 960"/>
                  <a:gd name="T5" fmla="*/ 619 h 2000"/>
                  <a:gd name="T6" fmla="*/ 163 w 960"/>
                  <a:gd name="T7" fmla="*/ 661 h 2000"/>
                  <a:gd name="T8" fmla="*/ 183 w 960"/>
                  <a:gd name="T9" fmla="*/ 696 h 2000"/>
                  <a:gd name="T10" fmla="*/ 219 w 960"/>
                  <a:gd name="T11" fmla="*/ 717 h 2000"/>
                  <a:gd name="T12" fmla="*/ 720 w 960"/>
                  <a:gd name="T13" fmla="*/ 720 h 2000"/>
                  <a:gd name="T14" fmla="*/ 761 w 960"/>
                  <a:gd name="T15" fmla="*/ 708 h 2000"/>
                  <a:gd name="T16" fmla="*/ 789 w 960"/>
                  <a:gd name="T17" fmla="*/ 680 h 2000"/>
                  <a:gd name="T18" fmla="*/ 800 w 960"/>
                  <a:gd name="T19" fmla="*/ 640 h 2000"/>
                  <a:gd name="T20" fmla="*/ 789 w 960"/>
                  <a:gd name="T21" fmla="*/ 599 h 2000"/>
                  <a:gd name="T22" fmla="*/ 761 w 960"/>
                  <a:gd name="T23" fmla="*/ 571 h 2000"/>
                  <a:gd name="T24" fmla="*/ 720 w 960"/>
                  <a:gd name="T25" fmla="*/ 560 h 2000"/>
                  <a:gd name="T26" fmla="*/ 240 w 960"/>
                  <a:gd name="T27" fmla="*/ 240 h 2000"/>
                  <a:gd name="T28" fmla="*/ 199 w 960"/>
                  <a:gd name="T29" fmla="*/ 251 h 2000"/>
                  <a:gd name="T30" fmla="*/ 171 w 960"/>
                  <a:gd name="T31" fmla="*/ 279 h 2000"/>
                  <a:gd name="T32" fmla="*/ 160 w 960"/>
                  <a:gd name="T33" fmla="*/ 320 h 2000"/>
                  <a:gd name="T34" fmla="*/ 171 w 960"/>
                  <a:gd name="T35" fmla="*/ 360 h 2000"/>
                  <a:gd name="T36" fmla="*/ 199 w 960"/>
                  <a:gd name="T37" fmla="*/ 388 h 2000"/>
                  <a:gd name="T38" fmla="*/ 240 w 960"/>
                  <a:gd name="T39" fmla="*/ 400 h 2000"/>
                  <a:gd name="T40" fmla="*/ 741 w 960"/>
                  <a:gd name="T41" fmla="*/ 397 h 2000"/>
                  <a:gd name="T42" fmla="*/ 777 w 960"/>
                  <a:gd name="T43" fmla="*/ 376 h 2000"/>
                  <a:gd name="T44" fmla="*/ 797 w 960"/>
                  <a:gd name="T45" fmla="*/ 341 h 2000"/>
                  <a:gd name="T46" fmla="*/ 797 w 960"/>
                  <a:gd name="T47" fmla="*/ 299 h 2000"/>
                  <a:gd name="T48" fmla="*/ 777 w 960"/>
                  <a:gd name="T49" fmla="*/ 263 h 2000"/>
                  <a:gd name="T50" fmla="*/ 741 w 960"/>
                  <a:gd name="T51" fmla="*/ 242 h 2000"/>
                  <a:gd name="T52" fmla="*/ 240 w 960"/>
                  <a:gd name="T53" fmla="*/ 240 h 2000"/>
                  <a:gd name="T54" fmla="*/ 800 w 960"/>
                  <a:gd name="T55" fmla="*/ 0 h 2000"/>
                  <a:gd name="T56" fmla="*/ 862 w 960"/>
                  <a:gd name="T57" fmla="*/ 13 h 2000"/>
                  <a:gd name="T58" fmla="*/ 913 w 960"/>
                  <a:gd name="T59" fmla="*/ 47 h 2000"/>
                  <a:gd name="T60" fmla="*/ 947 w 960"/>
                  <a:gd name="T61" fmla="*/ 97 h 2000"/>
                  <a:gd name="T62" fmla="*/ 960 w 960"/>
                  <a:gd name="T63" fmla="*/ 160 h 2000"/>
                  <a:gd name="T64" fmla="*/ 0 w 960"/>
                  <a:gd name="T65" fmla="*/ 2000 h 2000"/>
                  <a:gd name="T66" fmla="*/ 3 w 960"/>
                  <a:gd name="T67" fmla="*/ 128 h 2000"/>
                  <a:gd name="T68" fmla="*/ 28 w 960"/>
                  <a:gd name="T69" fmla="*/ 70 h 2000"/>
                  <a:gd name="T70" fmla="*/ 70 w 960"/>
                  <a:gd name="T71" fmla="*/ 27 h 2000"/>
                  <a:gd name="T72" fmla="*/ 128 w 960"/>
                  <a:gd name="T73" fmla="*/ 3 h 2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0" h="2000">
                    <a:moveTo>
                      <a:pt x="240" y="560"/>
                    </a:moveTo>
                    <a:lnTo>
                      <a:pt x="219" y="562"/>
                    </a:lnTo>
                    <a:lnTo>
                      <a:pt x="199" y="571"/>
                    </a:lnTo>
                    <a:lnTo>
                      <a:pt x="183" y="583"/>
                    </a:lnTo>
                    <a:lnTo>
                      <a:pt x="171" y="599"/>
                    </a:lnTo>
                    <a:lnTo>
                      <a:pt x="163" y="619"/>
                    </a:lnTo>
                    <a:lnTo>
                      <a:pt x="160" y="640"/>
                    </a:lnTo>
                    <a:lnTo>
                      <a:pt x="163" y="661"/>
                    </a:lnTo>
                    <a:lnTo>
                      <a:pt x="171" y="680"/>
                    </a:lnTo>
                    <a:lnTo>
                      <a:pt x="183" y="696"/>
                    </a:lnTo>
                    <a:lnTo>
                      <a:pt x="199" y="708"/>
                    </a:lnTo>
                    <a:lnTo>
                      <a:pt x="219" y="717"/>
                    </a:lnTo>
                    <a:lnTo>
                      <a:pt x="240" y="720"/>
                    </a:lnTo>
                    <a:lnTo>
                      <a:pt x="720" y="720"/>
                    </a:lnTo>
                    <a:lnTo>
                      <a:pt x="741" y="717"/>
                    </a:lnTo>
                    <a:lnTo>
                      <a:pt x="761" y="708"/>
                    </a:lnTo>
                    <a:lnTo>
                      <a:pt x="777" y="696"/>
                    </a:lnTo>
                    <a:lnTo>
                      <a:pt x="789" y="680"/>
                    </a:lnTo>
                    <a:lnTo>
                      <a:pt x="797" y="661"/>
                    </a:lnTo>
                    <a:lnTo>
                      <a:pt x="800" y="640"/>
                    </a:lnTo>
                    <a:lnTo>
                      <a:pt x="797" y="619"/>
                    </a:lnTo>
                    <a:lnTo>
                      <a:pt x="789" y="599"/>
                    </a:lnTo>
                    <a:lnTo>
                      <a:pt x="777" y="583"/>
                    </a:lnTo>
                    <a:lnTo>
                      <a:pt x="761" y="571"/>
                    </a:lnTo>
                    <a:lnTo>
                      <a:pt x="741" y="562"/>
                    </a:lnTo>
                    <a:lnTo>
                      <a:pt x="720" y="560"/>
                    </a:lnTo>
                    <a:lnTo>
                      <a:pt x="240" y="560"/>
                    </a:lnTo>
                    <a:close/>
                    <a:moveTo>
                      <a:pt x="240" y="240"/>
                    </a:moveTo>
                    <a:lnTo>
                      <a:pt x="219" y="242"/>
                    </a:lnTo>
                    <a:lnTo>
                      <a:pt x="199" y="251"/>
                    </a:lnTo>
                    <a:lnTo>
                      <a:pt x="183" y="263"/>
                    </a:lnTo>
                    <a:lnTo>
                      <a:pt x="171" y="279"/>
                    </a:lnTo>
                    <a:lnTo>
                      <a:pt x="163" y="299"/>
                    </a:lnTo>
                    <a:lnTo>
                      <a:pt x="160" y="320"/>
                    </a:lnTo>
                    <a:lnTo>
                      <a:pt x="163" y="341"/>
                    </a:lnTo>
                    <a:lnTo>
                      <a:pt x="171" y="360"/>
                    </a:lnTo>
                    <a:lnTo>
                      <a:pt x="183" y="376"/>
                    </a:lnTo>
                    <a:lnTo>
                      <a:pt x="199" y="388"/>
                    </a:lnTo>
                    <a:lnTo>
                      <a:pt x="219" y="397"/>
                    </a:lnTo>
                    <a:lnTo>
                      <a:pt x="240" y="400"/>
                    </a:lnTo>
                    <a:lnTo>
                      <a:pt x="720" y="400"/>
                    </a:lnTo>
                    <a:lnTo>
                      <a:pt x="741" y="397"/>
                    </a:lnTo>
                    <a:lnTo>
                      <a:pt x="761" y="388"/>
                    </a:lnTo>
                    <a:lnTo>
                      <a:pt x="777" y="376"/>
                    </a:lnTo>
                    <a:lnTo>
                      <a:pt x="789" y="360"/>
                    </a:lnTo>
                    <a:lnTo>
                      <a:pt x="797" y="341"/>
                    </a:lnTo>
                    <a:lnTo>
                      <a:pt x="800" y="320"/>
                    </a:lnTo>
                    <a:lnTo>
                      <a:pt x="797" y="299"/>
                    </a:lnTo>
                    <a:lnTo>
                      <a:pt x="789" y="279"/>
                    </a:lnTo>
                    <a:lnTo>
                      <a:pt x="777" y="263"/>
                    </a:lnTo>
                    <a:lnTo>
                      <a:pt x="761" y="251"/>
                    </a:lnTo>
                    <a:lnTo>
                      <a:pt x="741" y="242"/>
                    </a:lnTo>
                    <a:lnTo>
                      <a:pt x="720" y="240"/>
                    </a:lnTo>
                    <a:lnTo>
                      <a:pt x="240" y="240"/>
                    </a:lnTo>
                    <a:close/>
                    <a:moveTo>
                      <a:pt x="160" y="0"/>
                    </a:moveTo>
                    <a:lnTo>
                      <a:pt x="800" y="0"/>
                    </a:lnTo>
                    <a:lnTo>
                      <a:pt x="832" y="3"/>
                    </a:lnTo>
                    <a:lnTo>
                      <a:pt x="862" y="13"/>
                    </a:lnTo>
                    <a:lnTo>
                      <a:pt x="890" y="27"/>
                    </a:lnTo>
                    <a:lnTo>
                      <a:pt x="913" y="47"/>
                    </a:lnTo>
                    <a:lnTo>
                      <a:pt x="932" y="70"/>
                    </a:lnTo>
                    <a:lnTo>
                      <a:pt x="947" y="97"/>
                    </a:lnTo>
                    <a:lnTo>
                      <a:pt x="957" y="128"/>
                    </a:lnTo>
                    <a:lnTo>
                      <a:pt x="960" y="160"/>
                    </a:lnTo>
                    <a:lnTo>
                      <a:pt x="960" y="2000"/>
                    </a:lnTo>
                    <a:lnTo>
                      <a:pt x="0" y="2000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7"/>
                    </a:lnTo>
                    <a:lnTo>
                      <a:pt x="28" y="70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8" y="3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0"/>
                <a:endParaRPr lang="ko-KR" altLang="en-US" sz="240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산돌고딕 L" pitchFamily="18" charset="-127"/>
                  <a:ea typeface="산돌고딕 L" pitchFamily="18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AE928E-BFF4-FDA8-5EDB-84D3C144924B}"/>
                  </a:ext>
                </a:extLst>
              </p:cNvPr>
              <p:cNvSpPr txBox="1"/>
              <p:nvPr/>
            </p:nvSpPr>
            <p:spPr>
              <a:xfrm>
                <a:off x="2404450" y="6003425"/>
                <a:ext cx="37510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pPr algn="ctr"/>
                <a:r>
                  <a:rPr lang="en-US" altLang="ko-KR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DB</a:t>
                </a:r>
                <a:r>
                  <a:rPr lang="ko-KR" altLang="en-US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서버</a:t>
                </a:r>
                <a:endParaRPr lang="en-US" altLang="ko-KR" sz="1000" spc="-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CCCC8AB-FC7C-64C5-ED67-4C31A6FF38F3}"/>
                </a:ext>
              </a:extLst>
            </p:cNvPr>
            <p:cNvGrpSpPr/>
            <p:nvPr/>
          </p:nvGrpSpPr>
          <p:grpSpPr>
            <a:xfrm>
              <a:off x="2817663" y="3514670"/>
              <a:ext cx="720000" cy="720167"/>
              <a:chOff x="2896776" y="3818549"/>
              <a:chExt cx="720000" cy="720167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58C046F-A460-2750-51C6-212666C0B4AD}"/>
                  </a:ext>
                </a:extLst>
              </p:cNvPr>
              <p:cNvSpPr/>
              <p:nvPr/>
            </p:nvSpPr>
            <p:spPr>
              <a:xfrm>
                <a:off x="2896776" y="3818549"/>
                <a:ext cx="720000" cy="720167"/>
              </a:xfrm>
              <a:prstGeom prst="ellipse">
                <a:avLst/>
              </a:prstGeom>
              <a:solidFill>
                <a:srgbClr val="EBEDF5"/>
              </a:solidFill>
              <a:ln w="6350" algn="ctr">
                <a:noFill/>
                <a:miter lim="800000"/>
                <a:headEnd/>
                <a:tailEnd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36000" rIns="36000" bIns="3600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82" name="TextBox 79">
                <a:extLst>
                  <a:ext uri="{FF2B5EF4-FFF2-40B4-BE49-F238E27FC236}">
                    <a16:creationId xmlns:a16="http://schemas.microsoft.com/office/drawing/2014/main" id="{576E7948-B70C-6E2D-C189-A96945E7A7DD}"/>
                  </a:ext>
                </a:extLst>
              </p:cNvPr>
              <p:cNvSpPr txBox="1"/>
              <p:nvPr/>
            </p:nvSpPr>
            <p:spPr>
              <a:xfrm>
                <a:off x="3098079" y="4272705"/>
                <a:ext cx="3173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라우터</a:t>
                </a:r>
              </a:p>
            </p:txBody>
          </p:sp>
          <p:sp>
            <p:nvSpPr>
              <p:cNvPr id="83" name="Freeform 29">
                <a:extLst>
                  <a:ext uri="{FF2B5EF4-FFF2-40B4-BE49-F238E27FC236}">
                    <a16:creationId xmlns:a16="http://schemas.microsoft.com/office/drawing/2014/main" id="{79EDC63D-E445-3604-210C-6308D3116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5462" y="4128619"/>
                <a:ext cx="482629" cy="76743"/>
              </a:xfrm>
              <a:custGeom>
                <a:avLst/>
                <a:gdLst>
                  <a:gd name="T0" fmla="*/ 229 w 251"/>
                  <a:gd name="T1" fmla="*/ 40 h 54"/>
                  <a:gd name="T2" fmla="*/ 23 w 251"/>
                  <a:gd name="T3" fmla="*/ 40 h 54"/>
                  <a:gd name="T4" fmla="*/ 23 w 251"/>
                  <a:gd name="T5" fmla="*/ 0 h 54"/>
                  <a:gd name="T6" fmla="*/ 0 w 251"/>
                  <a:gd name="T7" fmla="*/ 0 h 54"/>
                  <a:gd name="T8" fmla="*/ 0 w 251"/>
                  <a:gd name="T9" fmla="*/ 54 h 54"/>
                  <a:gd name="T10" fmla="*/ 251 w 251"/>
                  <a:gd name="T11" fmla="*/ 54 h 54"/>
                  <a:gd name="T12" fmla="*/ 251 w 251"/>
                  <a:gd name="T13" fmla="*/ 0 h 54"/>
                  <a:gd name="T14" fmla="*/ 229 w 251"/>
                  <a:gd name="T15" fmla="*/ 0 h 54"/>
                  <a:gd name="T16" fmla="*/ 229 w 251"/>
                  <a:gd name="T17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1" h="54">
                    <a:moveTo>
                      <a:pt x="229" y="40"/>
                    </a:moveTo>
                    <a:lnTo>
                      <a:pt x="23" y="40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54"/>
                    </a:lnTo>
                    <a:lnTo>
                      <a:pt x="251" y="54"/>
                    </a:lnTo>
                    <a:lnTo>
                      <a:pt x="251" y="0"/>
                    </a:lnTo>
                    <a:lnTo>
                      <a:pt x="229" y="0"/>
                    </a:lnTo>
                    <a:lnTo>
                      <a:pt x="229" y="4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Futura Md BT" panose="020B0602020204020303" pitchFamily="34" charset="0"/>
                </a:endParaRPr>
              </a:p>
            </p:txBody>
          </p:sp>
          <p:sp>
            <p:nvSpPr>
              <p:cNvPr id="84" name="Freeform 30">
                <a:extLst>
                  <a:ext uri="{FF2B5EF4-FFF2-40B4-BE49-F238E27FC236}">
                    <a16:creationId xmlns:a16="http://schemas.microsoft.com/office/drawing/2014/main" id="{E0696FE8-B574-DB62-4F88-E1586E4827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6031" y="4130809"/>
                <a:ext cx="361491" cy="45730"/>
              </a:xfrm>
              <a:custGeom>
                <a:avLst/>
                <a:gdLst>
                  <a:gd name="T0" fmla="*/ 220 w 235"/>
                  <a:gd name="T1" fmla="*/ 30 h 30"/>
                  <a:gd name="T2" fmla="*/ 235 w 235"/>
                  <a:gd name="T3" fmla="*/ 15 h 30"/>
                  <a:gd name="T4" fmla="*/ 220 w 235"/>
                  <a:gd name="T5" fmla="*/ 0 h 30"/>
                  <a:gd name="T6" fmla="*/ 15 w 235"/>
                  <a:gd name="T7" fmla="*/ 0 h 30"/>
                  <a:gd name="T8" fmla="*/ 0 w 235"/>
                  <a:gd name="T9" fmla="*/ 15 h 30"/>
                  <a:gd name="T10" fmla="*/ 15 w 235"/>
                  <a:gd name="T11" fmla="*/ 30 h 30"/>
                  <a:gd name="T12" fmla="*/ 220 w 235"/>
                  <a:gd name="T13" fmla="*/ 30 h 30"/>
                  <a:gd name="T14" fmla="*/ 204 w 235"/>
                  <a:gd name="T15" fmla="*/ 6 h 30"/>
                  <a:gd name="T16" fmla="*/ 213 w 235"/>
                  <a:gd name="T17" fmla="*/ 15 h 30"/>
                  <a:gd name="T18" fmla="*/ 204 w 235"/>
                  <a:gd name="T19" fmla="*/ 24 h 30"/>
                  <a:gd name="T20" fmla="*/ 196 w 235"/>
                  <a:gd name="T21" fmla="*/ 15 h 30"/>
                  <a:gd name="T22" fmla="*/ 204 w 235"/>
                  <a:gd name="T23" fmla="*/ 6 h 30"/>
                  <a:gd name="T24" fmla="*/ 169 w 235"/>
                  <a:gd name="T25" fmla="*/ 6 h 30"/>
                  <a:gd name="T26" fmla="*/ 178 w 235"/>
                  <a:gd name="T27" fmla="*/ 15 h 30"/>
                  <a:gd name="T28" fmla="*/ 169 w 235"/>
                  <a:gd name="T29" fmla="*/ 24 h 30"/>
                  <a:gd name="T30" fmla="*/ 161 w 235"/>
                  <a:gd name="T31" fmla="*/ 15 h 30"/>
                  <a:gd name="T32" fmla="*/ 169 w 235"/>
                  <a:gd name="T33" fmla="*/ 6 h 30"/>
                  <a:gd name="T34" fmla="*/ 135 w 235"/>
                  <a:gd name="T35" fmla="*/ 6 h 30"/>
                  <a:gd name="T36" fmla="*/ 143 w 235"/>
                  <a:gd name="T37" fmla="*/ 15 h 30"/>
                  <a:gd name="T38" fmla="*/ 135 w 235"/>
                  <a:gd name="T39" fmla="*/ 24 h 30"/>
                  <a:gd name="T40" fmla="*/ 126 w 235"/>
                  <a:gd name="T41" fmla="*/ 15 h 30"/>
                  <a:gd name="T42" fmla="*/ 135 w 235"/>
                  <a:gd name="T43" fmla="*/ 6 h 30"/>
                  <a:gd name="T44" fmla="*/ 100 w 235"/>
                  <a:gd name="T45" fmla="*/ 6 h 30"/>
                  <a:gd name="T46" fmla="*/ 109 w 235"/>
                  <a:gd name="T47" fmla="*/ 15 h 30"/>
                  <a:gd name="T48" fmla="*/ 100 w 235"/>
                  <a:gd name="T49" fmla="*/ 24 h 30"/>
                  <a:gd name="T50" fmla="*/ 91 w 235"/>
                  <a:gd name="T51" fmla="*/ 15 h 30"/>
                  <a:gd name="T52" fmla="*/ 100 w 235"/>
                  <a:gd name="T53" fmla="*/ 6 h 30"/>
                  <a:gd name="T54" fmla="*/ 65 w 235"/>
                  <a:gd name="T55" fmla="*/ 6 h 30"/>
                  <a:gd name="T56" fmla="*/ 74 w 235"/>
                  <a:gd name="T57" fmla="*/ 15 h 30"/>
                  <a:gd name="T58" fmla="*/ 65 w 235"/>
                  <a:gd name="T59" fmla="*/ 24 h 30"/>
                  <a:gd name="T60" fmla="*/ 57 w 235"/>
                  <a:gd name="T61" fmla="*/ 15 h 30"/>
                  <a:gd name="T62" fmla="*/ 65 w 235"/>
                  <a:gd name="T63" fmla="*/ 6 h 30"/>
                  <a:gd name="T64" fmla="*/ 31 w 235"/>
                  <a:gd name="T65" fmla="*/ 6 h 30"/>
                  <a:gd name="T66" fmla="*/ 39 w 235"/>
                  <a:gd name="T67" fmla="*/ 15 h 30"/>
                  <a:gd name="T68" fmla="*/ 31 w 235"/>
                  <a:gd name="T69" fmla="*/ 24 h 30"/>
                  <a:gd name="T70" fmla="*/ 22 w 235"/>
                  <a:gd name="T71" fmla="*/ 15 h 30"/>
                  <a:gd name="T72" fmla="*/ 31 w 235"/>
                  <a:gd name="T7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5" h="30">
                    <a:moveTo>
                      <a:pt x="220" y="30"/>
                    </a:moveTo>
                    <a:cubicBezTo>
                      <a:pt x="228" y="30"/>
                      <a:pt x="235" y="23"/>
                      <a:pt x="235" y="15"/>
                    </a:cubicBezTo>
                    <a:cubicBezTo>
                      <a:pt x="235" y="7"/>
                      <a:pt x="228" y="0"/>
                      <a:pt x="22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lnTo>
                      <a:pt x="220" y="30"/>
                    </a:lnTo>
                    <a:close/>
                    <a:moveTo>
                      <a:pt x="204" y="6"/>
                    </a:moveTo>
                    <a:cubicBezTo>
                      <a:pt x="209" y="6"/>
                      <a:pt x="213" y="10"/>
                      <a:pt x="213" y="15"/>
                    </a:cubicBezTo>
                    <a:cubicBezTo>
                      <a:pt x="213" y="20"/>
                      <a:pt x="209" y="24"/>
                      <a:pt x="204" y="24"/>
                    </a:cubicBezTo>
                    <a:cubicBezTo>
                      <a:pt x="199" y="24"/>
                      <a:pt x="196" y="20"/>
                      <a:pt x="196" y="15"/>
                    </a:cubicBezTo>
                    <a:cubicBezTo>
                      <a:pt x="196" y="10"/>
                      <a:pt x="199" y="6"/>
                      <a:pt x="204" y="6"/>
                    </a:cubicBezTo>
                    <a:close/>
                    <a:moveTo>
                      <a:pt x="169" y="6"/>
                    </a:moveTo>
                    <a:cubicBezTo>
                      <a:pt x="174" y="6"/>
                      <a:pt x="178" y="10"/>
                      <a:pt x="178" y="15"/>
                    </a:cubicBezTo>
                    <a:cubicBezTo>
                      <a:pt x="178" y="20"/>
                      <a:pt x="174" y="24"/>
                      <a:pt x="169" y="24"/>
                    </a:cubicBezTo>
                    <a:cubicBezTo>
                      <a:pt x="165" y="24"/>
                      <a:pt x="161" y="20"/>
                      <a:pt x="161" y="15"/>
                    </a:cubicBezTo>
                    <a:cubicBezTo>
                      <a:pt x="161" y="10"/>
                      <a:pt x="165" y="6"/>
                      <a:pt x="169" y="6"/>
                    </a:cubicBezTo>
                    <a:close/>
                    <a:moveTo>
                      <a:pt x="135" y="6"/>
                    </a:moveTo>
                    <a:cubicBezTo>
                      <a:pt x="140" y="6"/>
                      <a:pt x="143" y="10"/>
                      <a:pt x="143" y="15"/>
                    </a:cubicBezTo>
                    <a:cubicBezTo>
                      <a:pt x="143" y="20"/>
                      <a:pt x="140" y="24"/>
                      <a:pt x="135" y="24"/>
                    </a:cubicBezTo>
                    <a:cubicBezTo>
                      <a:pt x="130" y="24"/>
                      <a:pt x="126" y="20"/>
                      <a:pt x="126" y="15"/>
                    </a:cubicBezTo>
                    <a:cubicBezTo>
                      <a:pt x="126" y="10"/>
                      <a:pt x="130" y="6"/>
                      <a:pt x="135" y="6"/>
                    </a:cubicBezTo>
                    <a:close/>
                    <a:moveTo>
                      <a:pt x="100" y="6"/>
                    </a:moveTo>
                    <a:cubicBezTo>
                      <a:pt x="105" y="6"/>
                      <a:pt x="109" y="10"/>
                      <a:pt x="109" y="15"/>
                    </a:cubicBezTo>
                    <a:cubicBezTo>
                      <a:pt x="109" y="20"/>
                      <a:pt x="105" y="24"/>
                      <a:pt x="100" y="24"/>
                    </a:cubicBezTo>
                    <a:cubicBezTo>
                      <a:pt x="95" y="24"/>
                      <a:pt x="91" y="20"/>
                      <a:pt x="91" y="15"/>
                    </a:cubicBezTo>
                    <a:cubicBezTo>
                      <a:pt x="91" y="10"/>
                      <a:pt x="95" y="6"/>
                      <a:pt x="100" y="6"/>
                    </a:cubicBezTo>
                    <a:close/>
                    <a:moveTo>
                      <a:pt x="65" y="6"/>
                    </a:moveTo>
                    <a:cubicBezTo>
                      <a:pt x="70" y="6"/>
                      <a:pt x="74" y="10"/>
                      <a:pt x="74" y="15"/>
                    </a:cubicBezTo>
                    <a:cubicBezTo>
                      <a:pt x="74" y="20"/>
                      <a:pt x="70" y="24"/>
                      <a:pt x="65" y="24"/>
                    </a:cubicBezTo>
                    <a:cubicBezTo>
                      <a:pt x="61" y="24"/>
                      <a:pt x="57" y="20"/>
                      <a:pt x="57" y="15"/>
                    </a:cubicBezTo>
                    <a:cubicBezTo>
                      <a:pt x="57" y="10"/>
                      <a:pt x="61" y="6"/>
                      <a:pt x="65" y="6"/>
                    </a:cubicBezTo>
                    <a:close/>
                    <a:moveTo>
                      <a:pt x="31" y="6"/>
                    </a:moveTo>
                    <a:cubicBezTo>
                      <a:pt x="35" y="6"/>
                      <a:pt x="39" y="10"/>
                      <a:pt x="39" y="15"/>
                    </a:cubicBezTo>
                    <a:cubicBezTo>
                      <a:pt x="39" y="20"/>
                      <a:pt x="35" y="24"/>
                      <a:pt x="31" y="24"/>
                    </a:cubicBezTo>
                    <a:cubicBezTo>
                      <a:pt x="26" y="24"/>
                      <a:pt x="22" y="20"/>
                      <a:pt x="22" y="15"/>
                    </a:cubicBezTo>
                    <a:cubicBezTo>
                      <a:pt x="22" y="10"/>
                      <a:pt x="26" y="6"/>
                      <a:pt x="31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Futura Md BT" panose="020B0602020204020303" pitchFamily="34" charset="0"/>
                </a:endParaRPr>
              </a:p>
            </p:txBody>
          </p:sp>
          <p:sp>
            <p:nvSpPr>
              <p:cNvPr id="85" name="Freeform 31">
                <a:extLst>
                  <a:ext uri="{FF2B5EF4-FFF2-40B4-BE49-F238E27FC236}">
                    <a16:creationId xmlns:a16="http://schemas.microsoft.com/office/drawing/2014/main" id="{17CF3367-C549-089D-015D-9DECC97CE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100" y="4024875"/>
                <a:ext cx="32689" cy="12791"/>
              </a:xfrm>
              <a:custGeom>
                <a:avLst/>
                <a:gdLst>
                  <a:gd name="T0" fmla="*/ 11 w 22"/>
                  <a:gd name="T1" fmla="*/ 0 h 11"/>
                  <a:gd name="T2" fmla="*/ 0 w 22"/>
                  <a:gd name="T3" fmla="*/ 11 h 11"/>
                  <a:gd name="T4" fmla="*/ 22 w 22"/>
                  <a:gd name="T5" fmla="*/ 11 h 11"/>
                  <a:gd name="T6" fmla="*/ 11 w 2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1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Futura Md BT" panose="020B0602020204020303" pitchFamily="34" charset="0"/>
                </a:endParaRPr>
              </a:p>
            </p:txBody>
          </p:sp>
          <p:sp>
            <p:nvSpPr>
              <p:cNvPr id="86" name="Freeform 32">
                <a:extLst>
                  <a:ext uri="{FF2B5EF4-FFF2-40B4-BE49-F238E27FC236}">
                    <a16:creationId xmlns:a16="http://schemas.microsoft.com/office/drawing/2014/main" id="{46C8971D-289B-3347-0161-1F028E965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5462" y="4046192"/>
                <a:ext cx="482629" cy="72479"/>
              </a:xfrm>
              <a:custGeom>
                <a:avLst/>
                <a:gdLst>
                  <a:gd name="T0" fmla="*/ 229 w 251"/>
                  <a:gd name="T1" fmla="*/ 33 h 51"/>
                  <a:gd name="T2" fmla="*/ 229 w 251"/>
                  <a:gd name="T3" fmla="*/ 0 h 51"/>
                  <a:gd name="T4" fmla="*/ 212 w 251"/>
                  <a:gd name="T5" fmla="*/ 0 h 51"/>
                  <a:gd name="T6" fmla="*/ 212 w 251"/>
                  <a:gd name="T7" fmla="*/ 33 h 51"/>
                  <a:gd name="T8" fmla="*/ 0 w 251"/>
                  <a:gd name="T9" fmla="*/ 33 h 51"/>
                  <a:gd name="T10" fmla="*/ 0 w 251"/>
                  <a:gd name="T11" fmla="*/ 51 h 51"/>
                  <a:gd name="T12" fmla="*/ 251 w 251"/>
                  <a:gd name="T13" fmla="*/ 51 h 51"/>
                  <a:gd name="T14" fmla="*/ 251 w 251"/>
                  <a:gd name="T15" fmla="*/ 33 h 51"/>
                  <a:gd name="T16" fmla="*/ 229 w 251"/>
                  <a:gd name="T1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1" h="51">
                    <a:moveTo>
                      <a:pt x="229" y="33"/>
                    </a:moveTo>
                    <a:lnTo>
                      <a:pt x="229" y="0"/>
                    </a:lnTo>
                    <a:lnTo>
                      <a:pt x="212" y="0"/>
                    </a:lnTo>
                    <a:lnTo>
                      <a:pt x="212" y="33"/>
                    </a:lnTo>
                    <a:lnTo>
                      <a:pt x="0" y="33"/>
                    </a:lnTo>
                    <a:lnTo>
                      <a:pt x="0" y="51"/>
                    </a:lnTo>
                    <a:lnTo>
                      <a:pt x="251" y="51"/>
                    </a:lnTo>
                    <a:lnTo>
                      <a:pt x="251" y="33"/>
                    </a:lnTo>
                    <a:lnTo>
                      <a:pt x="229" y="3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Futura Md BT" panose="020B0602020204020303" pitchFamily="34" charset="0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EC7D10-C49E-B0CD-2FD1-B0777A6B9722}"/>
                </a:ext>
              </a:extLst>
            </p:cNvPr>
            <p:cNvGrpSpPr/>
            <p:nvPr/>
          </p:nvGrpSpPr>
          <p:grpSpPr>
            <a:xfrm>
              <a:off x="3482437" y="3113814"/>
              <a:ext cx="720000" cy="720167"/>
              <a:chOff x="3561550" y="3223463"/>
              <a:chExt cx="720000" cy="720167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18CE8A00-9B46-A8E6-DCA6-3BC41BA33135}"/>
                  </a:ext>
                </a:extLst>
              </p:cNvPr>
              <p:cNvSpPr/>
              <p:nvPr/>
            </p:nvSpPr>
            <p:spPr>
              <a:xfrm>
                <a:off x="3561550" y="3223463"/>
                <a:ext cx="720000" cy="720167"/>
              </a:xfrm>
              <a:prstGeom prst="ellipse">
                <a:avLst/>
              </a:prstGeom>
              <a:solidFill>
                <a:srgbClr val="EBEDF5"/>
              </a:solidFill>
              <a:ln w="6350" algn="ctr">
                <a:noFill/>
                <a:miter lim="800000"/>
                <a:headEnd/>
                <a:tailEnd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36000" rIns="36000" bIns="3600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79" name="Freeform 401">
                <a:extLst>
                  <a:ext uri="{FF2B5EF4-FFF2-40B4-BE49-F238E27FC236}">
                    <a16:creationId xmlns:a16="http://schemas.microsoft.com/office/drawing/2014/main" id="{D6E9713C-0F73-F5E5-F6A5-931E88809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6323" y="3328248"/>
                <a:ext cx="170454" cy="284951"/>
              </a:xfrm>
              <a:custGeom>
                <a:avLst/>
                <a:gdLst>
                  <a:gd name="T0" fmla="*/ 219 w 960"/>
                  <a:gd name="T1" fmla="*/ 562 h 2000"/>
                  <a:gd name="T2" fmla="*/ 183 w 960"/>
                  <a:gd name="T3" fmla="*/ 583 h 2000"/>
                  <a:gd name="T4" fmla="*/ 163 w 960"/>
                  <a:gd name="T5" fmla="*/ 619 h 2000"/>
                  <a:gd name="T6" fmla="*/ 163 w 960"/>
                  <a:gd name="T7" fmla="*/ 661 h 2000"/>
                  <a:gd name="T8" fmla="*/ 183 w 960"/>
                  <a:gd name="T9" fmla="*/ 696 h 2000"/>
                  <a:gd name="T10" fmla="*/ 219 w 960"/>
                  <a:gd name="T11" fmla="*/ 717 h 2000"/>
                  <a:gd name="T12" fmla="*/ 720 w 960"/>
                  <a:gd name="T13" fmla="*/ 720 h 2000"/>
                  <a:gd name="T14" fmla="*/ 761 w 960"/>
                  <a:gd name="T15" fmla="*/ 708 h 2000"/>
                  <a:gd name="T16" fmla="*/ 789 w 960"/>
                  <a:gd name="T17" fmla="*/ 680 h 2000"/>
                  <a:gd name="T18" fmla="*/ 800 w 960"/>
                  <a:gd name="T19" fmla="*/ 640 h 2000"/>
                  <a:gd name="T20" fmla="*/ 789 w 960"/>
                  <a:gd name="T21" fmla="*/ 599 h 2000"/>
                  <a:gd name="T22" fmla="*/ 761 w 960"/>
                  <a:gd name="T23" fmla="*/ 571 h 2000"/>
                  <a:gd name="T24" fmla="*/ 720 w 960"/>
                  <a:gd name="T25" fmla="*/ 560 h 2000"/>
                  <a:gd name="T26" fmla="*/ 240 w 960"/>
                  <a:gd name="T27" fmla="*/ 240 h 2000"/>
                  <a:gd name="T28" fmla="*/ 199 w 960"/>
                  <a:gd name="T29" fmla="*/ 251 h 2000"/>
                  <a:gd name="T30" fmla="*/ 171 w 960"/>
                  <a:gd name="T31" fmla="*/ 279 h 2000"/>
                  <a:gd name="T32" fmla="*/ 160 w 960"/>
                  <a:gd name="T33" fmla="*/ 320 h 2000"/>
                  <a:gd name="T34" fmla="*/ 171 w 960"/>
                  <a:gd name="T35" fmla="*/ 360 h 2000"/>
                  <a:gd name="T36" fmla="*/ 199 w 960"/>
                  <a:gd name="T37" fmla="*/ 388 h 2000"/>
                  <a:gd name="T38" fmla="*/ 240 w 960"/>
                  <a:gd name="T39" fmla="*/ 400 h 2000"/>
                  <a:gd name="T40" fmla="*/ 741 w 960"/>
                  <a:gd name="T41" fmla="*/ 397 h 2000"/>
                  <a:gd name="T42" fmla="*/ 777 w 960"/>
                  <a:gd name="T43" fmla="*/ 376 h 2000"/>
                  <a:gd name="T44" fmla="*/ 797 w 960"/>
                  <a:gd name="T45" fmla="*/ 341 h 2000"/>
                  <a:gd name="T46" fmla="*/ 797 w 960"/>
                  <a:gd name="T47" fmla="*/ 299 h 2000"/>
                  <a:gd name="T48" fmla="*/ 777 w 960"/>
                  <a:gd name="T49" fmla="*/ 263 h 2000"/>
                  <a:gd name="T50" fmla="*/ 741 w 960"/>
                  <a:gd name="T51" fmla="*/ 242 h 2000"/>
                  <a:gd name="T52" fmla="*/ 240 w 960"/>
                  <a:gd name="T53" fmla="*/ 240 h 2000"/>
                  <a:gd name="T54" fmla="*/ 800 w 960"/>
                  <a:gd name="T55" fmla="*/ 0 h 2000"/>
                  <a:gd name="T56" fmla="*/ 862 w 960"/>
                  <a:gd name="T57" fmla="*/ 13 h 2000"/>
                  <a:gd name="T58" fmla="*/ 913 w 960"/>
                  <a:gd name="T59" fmla="*/ 47 h 2000"/>
                  <a:gd name="T60" fmla="*/ 947 w 960"/>
                  <a:gd name="T61" fmla="*/ 97 h 2000"/>
                  <a:gd name="T62" fmla="*/ 960 w 960"/>
                  <a:gd name="T63" fmla="*/ 160 h 2000"/>
                  <a:gd name="T64" fmla="*/ 0 w 960"/>
                  <a:gd name="T65" fmla="*/ 2000 h 2000"/>
                  <a:gd name="T66" fmla="*/ 3 w 960"/>
                  <a:gd name="T67" fmla="*/ 128 h 2000"/>
                  <a:gd name="T68" fmla="*/ 28 w 960"/>
                  <a:gd name="T69" fmla="*/ 70 h 2000"/>
                  <a:gd name="T70" fmla="*/ 70 w 960"/>
                  <a:gd name="T71" fmla="*/ 27 h 2000"/>
                  <a:gd name="T72" fmla="*/ 128 w 960"/>
                  <a:gd name="T73" fmla="*/ 3 h 2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0" h="2000">
                    <a:moveTo>
                      <a:pt x="240" y="560"/>
                    </a:moveTo>
                    <a:lnTo>
                      <a:pt x="219" y="562"/>
                    </a:lnTo>
                    <a:lnTo>
                      <a:pt x="199" y="571"/>
                    </a:lnTo>
                    <a:lnTo>
                      <a:pt x="183" y="583"/>
                    </a:lnTo>
                    <a:lnTo>
                      <a:pt x="171" y="599"/>
                    </a:lnTo>
                    <a:lnTo>
                      <a:pt x="163" y="619"/>
                    </a:lnTo>
                    <a:lnTo>
                      <a:pt x="160" y="640"/>
                    </a:lnTo>
                    <a:lnTo>
                      <a:pt x="163" y="661"/>
                    </a:lnTo>
                    <a:lnTo>
                      <a:pt x="171" y="680"/>
                    </a:lnTo>
                    <a:lnTo>
                      <a:pt x="183" y="696"/>
                    </a:lnTo>
                    <a:lnTo>
                      <a:pt x="199" y="708"/>
                    </a:lnTo>
                    <a:lnTo>
                      <a:pt x="219" y="717"/>
                    </a:lnTo>
                    <a:lnTo>
                      <a:pt x="240" y="720"/>
                    </a:lnTo>
                    <a:lnTo>
                      <a:pt x="720" y="720"/>
                    </a:lnTo>
                    <a:lnTo>
                      <a:pt x="741" y="717"/>
                    </a:lnTo>
                    <a:lnTo>
                      <a:pt x="761" y="708"/>
                    </a:lnTo>
                    <a:lnTo>
                      <a:pt x="777" y="696"/>
                    </a:lnTo>
                    <a:lnTo>
                      <a:pt x="789" y="680"/>
                    </a:lnTo>
                    <a:lnTo>
                      <a:pt x="797" y="661"/>
                    </a:lnTo>
                    <a:lnTo>
                      <a:pt x="800" y="640"/>
                    </a:lnTo>
                    <a:lnTo>
                      <a:pt x="797" y="619"/>
                    </a:lnTo>
                    <a:lnTo>
                      <a:pt x="789" y="599"/>
                    </a:lnTo>
                    <a:lnTo>
                      <a:pt x="777" y="583"/>
                    </a:lnTo>
                    <a:lnTo>
                      <a:pt x="761" y="571"/>
                    </a:lnTo>
                    <a:lnTo>
                      <a:pt x="741" y="562"/>
                    </a:lnTo>
                    <a:lnTo>
                      <a:pt x="720" y="560"/>
                    </a:lnTo>
                    <a:lnTo>
                      <a:pt x="240" y="560"/>
                    </a:lnTo>
                    <a:close/>
                    <a:moveTo>
                      <a:pt x="240" y="240"/>
                    </a:moveTo>
                    <a:lnTo>
                      <a:pt x="219" y="242"/>
                    </a:lnTo>
                    <a:lnTo>
                      <a:pt x="199" y="251"/>
                    </a:lnTo>
                    <a:lnTo>
                      <a:pt x="183" y="263"/>
                    </a:lnTo>
                    <a:lnTo>
                      <a:pt x="171" y="279"/>
                    </a:lnTo>
                    <a:lnTo>
                      <a:pt x="163" y="299"/>
                    </a:lnTo>
                    <a:lnTo>
                      <a:pt x="160" y="320"/>
                    </a:lnTo>
                    <a:lnTo>
                      <a:pt x="163" y="341"/>
                    </a:lnTo>
                    <a:lnTo>
                      <a:pt x="171" y="360"/>
                    </a:lnTo>
                    <a:lnTo>
                      <a:pt x="183" y="376"/>
                    </a:lnTo>
                    <a:lnTo>
                      <a:pt x="199" y="388"/>
                    </a:lnTo>
                    <a:lnTo>
                      <a:pt x="219" y="397"/>
                    </a:lnTo>
                    <a:lnTo>
                      <a:pt x="240" y="400"/>
                    </a:lnTo>
                    <a:lnTo>
                      <a:pt x="720" y="400"/>
                    </a:lnTo>
                    <a:lnTo>
                      <a:pt x="741" y="397"/>
                    </a:lnTo>
                    <a:lnTo>
                      <a:pt x="761" y="388"/>
                    </a:lnTo>
                    <a:lnTo>
                      <a:pt x="777" y="376"/>
                    </a:lnTo>
                    <a:lnTo>
                      <a:pt x="789" y="360"/>
                    </a:lnTo>
                    <a:lnTo>
                      <a:pt x="797" y="341"/>
                    </a:lnTo>
                    <a:lnTo>
                      <a:pt x="800" y="320"/>
                    </a:lnTo>
                    <a:lnTo>
                      <a:pt x="797" y="299"/>
                    </a:lnTo>
                    <a:lnTo>
                      <a:pt x="789" y="279"/>
                    </a:lnTo>
                    <a:lnTo>
                      <a:pt x="777" y="263"/>
                    </a:lnTo>
                    <a:lnTo>
                      <a:pt x="761" y="251"/>
                    </a:lnTo>
                    <a:lnTo>
                      <a:pt x="741" y="242"/>
                    </a:lnTo>
                    <a:lnTo>
                      <a:pt x="720" y="240"/>
                    </a:lnTo>
                    <a:lnTo>
                      <a:pt x="240" y="240"/>
                    </a:lnTo>
                    <a:close/>
                    <a:moveTo>
                      <a:pt x="160" y="0"/>
                    </a:moveTo>
                    <a:lnTo>
                      <a:pt x="800" y="0"/>
                    </a:lnTo>
                    <a:lnTo>
                      <a:pt x="832" y="3"/>
                    </a:lnTo>
                    <a:lnTo>
                      <a:pt x="862" y="13"/>
                    </a:lnTo>
                    <a:lnTo>
                      <a:pt x="890" y="27"/>
                    </a:lnTo>
                    <a:lnTo>
                      <a:pt x="913" y="47"/>
                    </a:lnTo>
                    <a:lnTo>
                      <a:pt x="932" y="70"/>
                    </a:lnTo>
                    <a:lnTo>
                      <a:pt x="947" y="97"/>
                    </a:lnTo>
                    <a:lnTo>
                      <a:pt x="957" y="128"/>
                    </a:lnTo>
                    <a:lnTo>
                      <a:pt x="960" y="160"/>
                    </a:lnTo>
                    <a:lnTo>
                      <a:pt x="960" y="2000"/>
                    </a:lnTo>
                    <a:lnTo>
                      <a:pt x="0" y="2000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7"/>
                    </a:lnTo>
                    <a:lnTo>
                      <a:pt x="28" y="70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8" y="3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0"/>
                <a:endParaRPr lang="ko-KR" altLang="en-US" sz="240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산돌고딕 L" pitchFamily="18" charset="-127"/>
                  <a:ea typeface="산돌고딕 L" pitchFamily="18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DA66239-F5D6-5114-C9A4-7AA3076274F4}"/>
                  </a:ext>
                </a:extLst>
              </p:cNvPr>
              <p:cNvSpPr txBox="1"/>
              <p:nvPr/>
            </p:nvSpPr>
            <p:spPr>
              <a:xfrm>
                <a:off x="3762853" y="3689753"/>
                <a:ext cx="3173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웹서버</a:t>
                </a:r>
                <a:endParaRPr lang="en-US" altLang="ko-KR" sz="1000" spc="-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983737E-D9AB-560E-68C7-780A6DD96A5C}"/>
                </a:ext>
              </a:extLst>
            </p:cNvPr>
            <p:cNvGrpSpPr/>
            <p:nvPr/>
          </p:nvGrpSpPr>
          <p:grpSpPr>
            <a:xfrm>
              <a:off x="3482437" y="4753613"/>
              <a:ext cx="720000" cy="720167"/>
              <a:chOff x="3561550" y="5537135"/>
              <a:chExt cx="720000" cy="720167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584790C5-CA0E-635B-C905-114AABC80DFA}"/>
                  </a:ext>
                </a:extLst>
              </p:cNvPr>
              <p:cNvSpPr/>
              <p:nvPr/>
            </p:nvSpPr>
            <p:spPr>
              <a:xfrm>
                <a:off x="3561550" y="5537135"/>
                <a:ext cx="720000" cy="720167"/>
              </a:xfrm>
              <a:prstGeom prst="ellipse">
                <a:avLst/>
              </a:prstGeom>
              <a:solidFill>
                <a:srgbClr val="EBEDF5"/>
              </a:solidFill>
              <a:ln w="6350" algn="ctr">
                <a:noFill/>
                <a:miter lim="800000"/>
                <a:headEnd/>
                <a:tailEnd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36000" rIns="36000" bIns="3600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76" name="Freeform 401">
                <a:extLst>
                  <a:ext uri="{FF2B5EF4-FFF2-40B4-BE49-F238E27FC236}">
                    <a16:creationId xmlns:a16="http://schemas.microsoft.com/office/drawing/2014/main" id="{EA16C3E5-0E79-3CE7-0059-7D0C34C09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6096" y="5641920"/>
                <a:ext cx="170454" cy="284951"/>
              </a:xfrm>
              <a:custGeom>
                <a:avLst/>
                <a:gdLst>
                  <a:gd name="T0" fmla="*/ 219 w 960"/>
                  <a:gd name="T1" fmla="*/ 562 h 2000"/>
                  <a:gd name="T2" fmla="*/ 183 w 960"/>
                  <a:gd name="T3" fmla="*/ 583 h 2000"/>
                  <a:gd name="T4" fmla="*/ 163 w 960"/>
                  <a:gd name="T5" fmla="*/ 619 h 2000"/>
                  <a:gd name="T6" fmla="*/ 163 w 960"/>
                  <a:gd name="T7" fmla="*/ 661 h 2000"/>
                  <a:gd name="T8" fmla="*/ 183 w 960"/>
                  <a:gd name="T9" fmla="*/ 696 h 2000"/>
                  <a:gd name="T10" fmla="*/ 219 w 960"/>
                  <a:gd name="T11" fmla="*/ 717 h 2000"/>
                  <a:gd name="T12" fmla="*/ 720 w 960"/>
                  <a:gd name="T13" fmla="*/ 720 h 2000"/>
                  <a:gd name="T14" fmla="*/ 761 w 960"/>
                  <a:gd name="T15" fmla="*/ 708 h 2000"/>
                  <a:gd name="T16" fmla="*/ 789 w 960"/>
                  <a:gd name="T17" fmla="*/ 680 h 2000"/>
                  <a:gd name="T18" fmla="*/ 800 w 960"/>
                  <a:gd name="T19" fmla="*/ 640 h 2000"/>
                  <a:gd name="T20" fmla="*/ 789 w 960"/>
                  <a:gd name="T21" fmla="*/ 599 h 2000"/>
                  <a:gd name="T22" fmla="*/ 761 w 960"/>
                  <a:gd name="T23" fmla="*/ 571 h 2000"/>
                  <a:gd name="T24" fmla="*/ 720 w 960"/>
                  <a:gd name="T25" fmla="*/ 560 h 2000"/>
                  <a:gd name="T26" fmla="*/ 240 w 960"/>
                  <a:gd name="T27" fmla="*/ 240 h 2000"/>
                  <a:gd name="T28" fmla="*/ 199 w 960"/>
                  <a:gd name="T29" fmla="*/ 251 h 2000"/>
                  <a:gd name="T30" fmla="*/ 171 w 960"/>
                  <a:gd name="T31" fmla="*/ 279 h 2000"/>
                  <a:gd name="T32" fmla="*/ 160 w 960"/>
                  <a:gd name="T33" fmla="*/ 320 h 2000"/>
                  <a:gd name="T34" fmla="*/ 171 w 960"/>
                  <a:gd name="T35" fmla="*/ 360 h 2000"/>
                  <a:gd name="T36" fmla="*/ 199 w 960"/>
                  <a:gd name="T37" fmla="*/ 388 h 2000"/>
                  <a:gd name="T38" fmla="*/ 240 w 960"/>
                  <a:gd name="T39" fmla="*/ 400 h 2000"/>
                  <a:gd name="T40" fmla="*/ 741 w 960"/>
                  <a:gd name="T41" fmla="*/ 397 h 2000"/>
                  <a:gd name="T42" fmla="*/ 777 w 960"/>
                  <a:gd name="T43" fmla="*/ 376 h 2000"/>
                  <a:gd name="T44" fmla="*/ 797 w 960"/>
                  <a:gd name="T45" fmla="*/ 341 h 2000"/>
                  <a:gd name="T46" fmla="*/ 797 w 960"/>
                  <a:gd name="T47" fmla="*/ 299 h 2000"/>
                  <a:gd name="T48" fmla="*/ 777 w 960"/>
                  <a:gd name="T49" fmla="*/ 263 h 2000"/>
                  <a:gd name="T50" fmla="*/ 741 w 960"/>
                  <a:gd name="T51" fmla="*/ 242 h 2000"/>
                  <a:gd name="T52" fmla="*/ 240 w 960"/>
                  <a:gd name="T53" fmla="*/ 240 h 2000"/>
                  <a:gd name="T54" fmla="*/ 800 w 960"/>
                  <a:gd name="T55" fmla="*/ 0 h 2000"/>
                  <a:gd name="T56" fmla="*/ 862 w 960"/>
                  <a:gd name="T57" fmla="*/ 13 h 2000"/>
                  <a:gd name="T58" fmla="*/ 913 w 960"/>
                  <a:gd name="T59" fmla="*/ 47 h 2000"/>
                  <a:gd name="T60" fmla="*/ 947 w 960"/>
                  <a:gd name="T61" fmla="*/ 97 h 2000"/>
                  <a:gd name="T62" fmla="*/ 960 w 960"/>
                  <a:gd name="T63" fmla="*/ 160 h 2000"/>
                  <a:gd name="T64" fmla="*/ 0 w 960"/>
                  <a:gd name="T65" fmla="*/ 2000 h 2000"/>
                  <a:gd name="T66" fmla="*/ 3 w 960"/>
                  <a:gd name="T67" fmla="*/ 128 h 2000"/>
                  <a:gd name="T68" fmla="*/ 28 w 960"/>
                  <a:gd name="T69" fmla="*/ 70 h 2000"/>
                  <a:gd name="T70" fmla="*/ 70 w 960"/>
                  <a:gd name="T71" fmla="*/ 27 h 2000"/>
                  <a:gd name="T72" fmla="*/ 128 w 960"/>
                  <a:gd name="T73" fmla="*/ 3 h 2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0" h="2000">
                    <a:moveTo>
                      <a:pt x="240" y="560"/>
                    </a:moveTo>
                    <a:lnTo>
                      <a:pt x="219" y="562"/>
                    </a:lnTo>
                    <a:lnTo>
                      <a:pt x="199" y="571"/>
                    </a:lnTo>
                    <a:lnTo>
                      <a:pt x="183" y="583"/>
                    </a:lnTo>
                    <a:lnTo>
                      <a:pt x="171" y="599"/>
                    </a:lnTo>
                    <a:lnTo>
                      <a:pt x="163" y="619"/>
                    </a:lnTo>
                    <a:lnTo>
                      <a:pt x="160" y="640"/>
                    </a:lnTo>
                    <a:lnTo>
                      <a:pt x="163" y="661"/>
                    </a:lnTo>
                    <a:lnTo>
                      <a:pt x="171" y="680"/>
                    </a:lnTo>
                    <a:lnTo>
                      <a:pt x="183" y="696"/>
                    </a:lnTo>
                    <a:lnTo>
                      <a:pt x="199" y="708"/>
                    </a:lnTo>
                    <a:lnTo>
                      <a:pt x="219" y="717"/>
                    </a:lnTo>
                    <a:lnTo>
                      <a:pt x="240" y="720"/>
                    </a:lnTo>
                    <a:lnTo>
                      <a:pt x="720" y="720"/>
                    </a:lnTo>
                    <a:lnTo>
                      <a:pt x="741" y="717"/>
                    </a:lnTo>
                    <a:lnTo>
                      <a:pt x="761" y="708"/>
                    </a:lnTo>
                    <a:lnTo>
                      <a:pt x="777" y="696"/>
                    </a:lnTo>
                    <a:lnTo>
                      <a:pt x="789" y="680"/>
                    </a:lnTo>
                    <a:lnTo>
                      <a:pt x="797" y="661"/>
                    </a:lnTo>
                    <a:lnTo>
                      <a:pt x="800" y="640"/>
                    </a:lnTo>
                    <a:lnTo>
                      <a:pt x="797" y="619"/>
                    </a:lnTo>
                    <a:lnTo>
                      <a:pt x="789" y="599"/>
                    </a:lnTo>
                    <a:lnTo>
                      <a:pt x="777" y="583"/>
                    </a:lnTo>
                    <a:lnTo>
                      <a:pt x="761" y="571"/>
                    </a:lnTo>
                    <a:lnTo>
                      <a:pt x="741" y="562"/>
                    </a:lnTo>
                    <a:lnTo>
                      <a:pt x="720" y="560"/>
                    </a:lnTo>
                    <a:lnTo>
                      <a:pt x="240" y="560"/>
                    </a:lnTo>
                    <a:close/>
                    <a:moveTo>
                      <a:pt x="240" y="240"/>
                    </a:moveTo>
                    <a:lnTo>
                      <a:pt x="219" y="242"/>
                    </a:lnTo>
                    <a:lnTo>
                      <a:pt x="199" y="251"/>
                    </a:lnTo>
                    <a:lnTo>
                      <a:pt x="183" y="263"/>
                    </a:lnTo>
                    <a:lnTo>
                      <a:pt x="171" y="279"/>
                    </a:lnTo>
                    <a:lnTo>
                      <a:pt x="163" y="299"/>
                    </a:lnTo>
                    <a:lnTo>
                      <a:pt x="160" y="320"/>
                    </a:lnTo>
                    <a:lnTo>
                      <a:pt x="163" y="341"/>
                    </a:lnTo>
                    <a:lnTo>
                      <a:pt x="171" y="360"/>
                    </a:lnTo>
                    <a:lnTo>
                      <a:pt x="183" y="376"/>
                    </a:lnTo>
                    <a:lnTo>
                      <a:pt x="199" y="388"/>
                    </a:lnTo>
                    <a:lnTo>
                      <a:pt x="219" y="397"/>
                    </a:lnTo>
                    <a:lnTo>
                      <a:pt x="240" y="400"/>
                    </a:lnTo>
                    <a:lnTo>
                      <a:pt x="720" y="400"/>
                    </a:lnTo>
                    <a:lnTo>
                      <a:pt x="741" y="397"/>
                    </a:lnTo>
                    <a:lnTo>
                      <a:pt x="761" y="388"/>
                    </a:lnTo>
                    <a:lnTo>
                      <a:pt x="777" y="376"/>
                    </a:lnTo>
                    <a:lnTo>
                      <a:pt x="789" y="360"/>
                    </a:lnTo>
                    <a:lnTo>
                      <a:pt x="797" y="341"/>
                    </a:lnTo>
                    <a:lnTo>
                      <a:pt x="800" y="320"/>
                    </a:lnTo>
                    <a:lnTo>
                      <a:pt x="797" y="299"/>
                    </a:lnTo>
                    <a:lnTo>
                      <a:pt x="789" y="279"/>
                    </a:lnTo>
                    <a:lnTo>
                      <a:pt x="777" y="263"/>
                    </a:lnTo>
                    <a:lnTo>
                      <a:pt x="761" y="251"/>
                    </a:lnTo>
                    <a:lnTo>
                      <a:pt x="741" y="242"/>
                    </a:lnTo>
                    <a:lnTo>
                      <a:pt x="720" y="240"/>
                    </a:lnTo>
                    <a:lnTo>
                      <a:pt x="240" y="240"/>
                    </a:lnTo>
                    <a:close/>
                    <a:moveTo>
                      <a:pt x="160" y="0"/>
                    </a:moveTo>
                    <a:lnTo>
                      <a:pt x="800" y="0"/>
                    </a:lnTo>
                    <a:lnTo>
                      <a:pt x="832" y="3"/>
                    </a:lnTo>
                    <a:lnTo>
                      <a:pt x="862" y="13"/>
                    </a:lnTo>
                    <a:lnTo>
                      <a:pt x="890" y="27"/>
                    </a:lnTo>
                    <a:lnTo>
                      <a:pt x="913" y="47"/>
                    </a:lnTo>
                    <a:lnTo>
                      <a:pt x="932" y="70"/>
                    </a:lnTo>
                    <a:lnTo>
                      <a:pt x="947" y="97"/>
                    </a:lnTo>
                    <a:lnTo>
                      <a:pt x="957" y="128"/>
                    </a:lnTo>
                    <a:lnTo>
                      <a:pt x="960" y="160"/>
                    </a:lnTo>
                    <a:lnTo>
                      <a:pt x="960" y="2000"/>
                    </a:lnTo>
                    <a:lnTo>
                      <a:pt x="0" y="2000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7"/>
                    </a:lnTo>
                    <a:lnTo>
                      <a:pt x="28" y="70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8" y="3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0"/>
                <a:endParaRPr lang="ko-KR" altLang="en-US" sz="240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산돌고딕 L" pitchFamily="18" charset="-127"/>
                  <a:ea typeface="산돌고딕 L" pitchFamily="18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066FCF2-9FD8-F9D4-22C3-4AB6FDCD485D}"/>
                  </a:ext>
                </a:extLst>
              </p:cNvPr>
              <p:cNvSpPr txBox="1"/>
              <p:nvPr/>
            </p:nvSpPr>
            <p:spPr>
              <a:xfrm>
                <a:off x="3756133" y="6003425"/>
                <a:ext cx="37510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pPr algn="ctr"/>
                <a:r>
                  <a:rPr lang="en-US" altLang="ko-KR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DB</a:t>
                </a:r>
                <a:r>
                  <a:rPr lang="ko-KR" altLang="en-US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서버</a:t>
                </a:r>
                <a:endParaRPr lang="en-US" altLang="ko-KR" sz="1000" spc="-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770B19D-91A2-CF08-3902-0DB4F7205736}"/>
                </a:ext>
              </a:extLst>
            </p:cNvPr>
            <p:cNvGrpSpPr/>
            <p:nvPr/>
          </p:nvGrpSpPr>
          <p:grpSpPr>
            <a:xfrm>
              <a:off x="3482437" y="3933713"/>
              <a:ext cx="720000" cy="720167"/>
              <a:chOff x="3561550" y="4380299"/>
              <a:chExt cx="720000" cy="720167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3EEC297-8E15-9CA7-4CAF-AA103CEC586A}"/>
                  </a:ext>
                </a:extLst>
              </p:cNvPr>
              <p:cNvSpPr/>
              <p:nvPr/>
            </p:nvSpPr>
            <p:spPr>
              <a:xfrm>
                <a:off x="3561550" y="4380299"/>
                <a:ext cx="720000" cy="720167"/>
              </a:xfrm>
              <a:prstGeom prst="ellipse">
                <a:avLst/>
              </a:prstGeom>
              <a:solidFill>
                <a:srgbClr val="EBEDF5"/>
              </a:solidFill>
              <a:ln w="6350" algn="ctr">
                <a:noFill/>
                <a:miter lim="800000"/>
                <a:headEnd/>
                <a:tailEnd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36000" rIns="36000" bIns="3600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71584C-7BCC-5061-58AF-80F16E4BA4AA}"/>
                  </a:ext>
                </a:extLst>
              </p:cNvPr>
              <p:cNvSpPr txBox="1"/>
              <p:nvPr/>
            </p:nvSpPr>
            <p:spPr>
              <a:xfrm>
                <a:off x="3709954" y="4846589"/>
                <a:ext cx="42319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스토리지</a:t>
                </a:r>
                <a:endParaRPr lang="en-US" altLang="ko-KR" sz="1000" spc="-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7" name="Rectangle 69">
                <a:extLst>
                  <a:ext uri="{FF2B5EF4-FFF2-40B4-BE49-F238E27FC236}">
                    <a16:creationId xmlns:a16="http://schemas.microsoft.com/office/drawing/2014/main" id="{48E0EA5B-8BB4-3D90-8F65-51C6C0DF4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6582" y="4646644"/>
                <a:ext cx="349937" cy="10960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65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Rectangle 20">
                <a:extLst>
                  <a:ext uri="{FF2B5EF4-FFF2-40B4-BE49-F238E27FC236}">
                    <a16:creationId xmlns:a16="http://schemas.microsoft.com/office/drawing/2014/main" id="{CCDB0F5C-0B54-5A34-0A95-2BFD00090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6355" y="4622250"/>
                <a:ext cx="350391" cy="24394"/>
              </a:xfrm>
              <a:prstGeom prst="trapezoid">
                <a:avLst>
                  <a:gd name="adj" fmla="val 11592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8723FDC-8CE7-335E-ED14-F87B67B5428E}"/>
                  </a:ext>
                </a:extLst>
              </p:cNvPr>
              <p:cNvSpPr/>
              <p:nvPr/>
            </p:nvSpPr>
            <p:spPr>
              <a:xfrm>
                <a:off x="3766859" y="4667165"/>
                <a:ext cx="18000" cy="667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9702931-3A10-DFC9-40BA-D91902DDA999}"/>
                  </a:ext>
                </a:extLst>
              </p:cNvPr>
              <p:cNvSpPr/>
              <p:nvPr/>
            </p:nvSpPr>
            <p:spPr>
              <a:xfrm>
                <a:off x="4058242" y="4667165"/>
                <a:ext cx="18000" cy="667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FADC27B2-75CC-0EBD-42B3-75D63375B72C}"/>
                  </a:ext>
                </a:extLst>
              </p:cNvPr>
              <p:cNvSpPr/>
              <p:nvPr/>
            </p:nvSpPr>
            <p:spPr>
              <a:xfrm>
                <a:off x="3810797" y="4671382"/>
                <a:ext cx="21600" cy="216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B7808C-28F3-399F-43BC-CD81115790E2}"/>
                  </a:ext>
                </a:extLst>
              </p:cNvPr>
              <p:cNvSpPr/>
              <p:nvPr/>
            </p:nvSpPr>
            <p:spPr>
              <a:xfrm>
                <a:off x="3810797" y="4709907"/>
                <a:ext cx="21600" cy="216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072263DC-651E-54F3-3104-99BF9A9C77D6}"/>
                  </a:ext>
                </a:extLst>
              </p:cNvPr>
              <p:cNvSpPr/>
              <p:nvPr/>
            </p:nvSpPr>
            <p:spPr>
              <a:xfrm>
                <a:off x="3881978" y="4667165"/>
                <a:ext cx="18000" cy="66712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F0F7C0A7-2834-8224-86ED-BDB68D09522D}"/>
                  </a:ext>
                </a:extLst>
              </p:cNvPr>
              <p:cNvSpPr/>
              <p:nvPr/>
            </p:nvSpPr>
            <p:spPr>
              <a:xfrm>
                <a:off x="3928052" y="4667165"/>
                <a:ext cx="18000" cy="66712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26DFA64E-FEDA-93D1-A833-85A20FD4B00D}"/>
                  </a:ext>
                </a:extLst>
              </p:cNvPr>
              <p:cNvSpPr/>
              <p:nvPr/>
            </p:nvSpPr>
            <p:spPr>
              <a:xfrm>
                <a:off x="3974125" y="4667165"/>
                <a:ext cx="18000" cy="66712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9">
                <a:extLst>
                  <a:ext uri="{FF2B5EF4-FFF2-40B4-BE49-F238E27FC236}">
                    <a16:creationId xmlns:a16="http://schemas.microsoft.com/office/drawing/2014/main" id="{FA619C1C-B6B2-2370-300A-1308AD94C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6582" y="4528665"/>
                <a:ext cx="349937" cy="10960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65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20">
                <a:extLst>
                  <a:ext uri="{FF2B5EF4-FFF2-40B4-BE49-F238E27FC236}">
                    <a16:creationId xmlns:a16="http://schemas.microsoft.com/office/drawing/2014/main" id="{6D2B53A9-1801-BD34-7EC9-B1B3756BD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6355" y="4504271"/>
                <a:ext cx="350391" cy="24394"/>
              </a:xfrm>
              <a:prstGeom prst="trapezoid">
                <a:avLst>
                  <a:gd name="adj" fmla="val 11592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7D55BD08-60BD-62F9-0183-1C223D90FA2A}"/>
                  </a:ext>
                </a:extLst>
              </p:cNvPr>
              <p:cNvSpPr/>
              <p:nvPr/>
            </p:nvSpPr>
            <p:spPr>
              <a:xfrm>
                <a:off x="3766859" y="4549186"/>
                <a:ext cx="18000" cy="667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ACAE78E-E310-4C8D-CD10-005C050E6514}"/>
                  </a:ext>
                </a:extLst>
              </p:cNvPr>
              <p:cNvSpPr/>
              <p:nvPr/>
            </p:nvSpPr>
            <p:spPr>
              <a:xfrm>
                <a:off x="4058242" y="4549186"/>
                <a:ext cx="18000" cy="667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48EF12E9-2C6B-382A-3142-1B39A751CA15}"/>
                  </a:ext>
                </a:extLst>
              </p:cNvPr>
              <p:cNvSpPr/>
              <p:nvPr/>
            </p:nvSpPr>
            <p:spPr>
              <a:xfrm>
                <a:off x="3810797" y="4553403"/>
                <a:ext cx="21600" cy="216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A8DDFDE-29EB-A310-C23C-06E8A073527D}"/>
                  </a:ext>
                </a:extLst>
              </p:cNvPr>
              <p:cNvSpPr/>
              <p:nvPr/>
            </p:nvSpPr>
            <p:spPr>
              <a:xfrm>
                <a:off x="3810797" y="4591928"/>
                <a:ext cx="21600" cy="216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5C58B8F-C7EB-4EF3-4E80-E7D417E6533B}"/>
                  </a:ext>
                </a:extLst>
              </p:cNvPr>
              <p:cNvSpPr/>
              <p:nvPr/>
            </p:nvSpPr>
            <p:spPr>
              <a:xfrm>
                <a:off x="3881978" y="4549186"/>
                <a:ext cx="18000" cy="66712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F9976F2-F29B-163C-24CF-413095326241}"/>
                  </a:ext>
                </a:extLst>
              </p:cNvPr>
              <p:cNvSpPr/>
              <p:nvPr/>
            </p:nvSpPr>
            <p:spPr>
              <a:xfrm>
                <a:off x="3928052" y="4549186"/>
                <a:ext cx="18000" cy="66712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850B87-C70D-2632-629F-06FFB5D70A89}"/>
                  </a:ext>
                </a:extLst>
              </p:cNvPr>
              <p:cNvSpPr/>
              <p:nvPr/>
            </p:nvSpPr>
            <p:spPr>
              <a:xfrm>
                <a:off x="3974125" y="4549186"/>
                <a:ext cx="18000" cy="66712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spc="-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FADE1EA-0E54-FD61-3106-2EFCB492614E}"/>
                </a:ext>
              </a:extLst>
            </p:cNvPr>
            <p:cNvGrpSpPr/>
            <p:nvPr/>
          </p:nvGrpSpPr>
          <p:grpSpPr>
            <a:xfrm>
              <a:off x="2152888" y="3933713"/>
              <a:ext cx="720000" cy="720167"/>
              <a:chOff x="2232001" y="4380299"/>
              <a:chExt cx="720000" cy="720167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F7A4327-9E2E-FAE8-8FB3-057FF232CEFD}"/>
                  </a:ext>
                </a:extLst>
              </p:cNvPr>
              <p:cNvSpPr/>
              <p:nvPr/>
            </p:nvSpPr>
            <p:spPr>
              <a:xfrm>
                <a:off x="2232001" y="4380299"/>
                <a:ext cx="720000" cy="720167"/>
              </a:xfrm>
              <a:prstGeom prst="ellipse">
                <a:avLst/>
              </a:prstGeom>
              <a:solidFill>
                <a:srgbClr val="EBEDF5"/>
              </a:solidFill>
              <a:ln w="6350" algn="ctr">
                <a:noFill/>
                <a:miter lim="800000"/>
                <a:headEnd/>
                <a:tailEnd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36000" rIns="36000" bIns="3600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50" name="TextBox 79">
                <a:extLst>
                  <a:ext uri="{FF2B5EF4-FFF2-40B4-BE49-F238E27FC236}">
                    <a16:creationId xmlns:a16="http://schemas.microsoft.com/office/drawing/2014/main" id="{02C5A57E-54C9-69B7-312B-246DF00909A2}"/>
                  </a:ext>
                </a:extLst>
              </p:cNvPr>
              <p:cNvSpPr txBox="1"/>
              <p:nvPr/>
            </p:nvSpPr>
            <p:spPr>
              <a:xfrm>
                <a:off x="2393230" y="4836549"/>
                <a:ext cx="397546" cy="138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altLang="ko-KR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PC(VM)</a:t>
                </a:r>
              </a:p>
            </p:txBody>
          </p:sp>
          <p:sp>
            <p:nvSpPr>
              <p:cNvPr id="51" name="Freeform 258">
                <a:extLst>
                  <a:ext uri="{FF2B5EF4-FFF2-40B4-BE49-F238E27FC236}">
                    <a16:creationId xmlns:a16="http://schemas.microsoft.com/office/drawing/2014/main" id="{97AD33D2-A797-9055-A7AF-D1CCE8C2CD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0726" y="4492353"/>
                <a:ext cx="237601" cy="156538"/>
              </a:xfrm>
              <a:custGeom>
                <a:avLst/>
                <a:gdLst>
                  <a:gd name="T0" fmla="*/ 288 w 288"/>
                  <a:gd name="T1" fmla="*/ 0 h 216"/>
                  <a:gd name="T2" fmla="*/ 0 w 288"/>
                  <a:gd name="T3" fmla="*/ 0 h 216"/>
                  <a:gd name="T4" fmla="*/ 0 w 288"/>
                  <a:gd name="T5" fmla="*/ 74 h 216"/>
                  <a:gd name="T6" fmla="*/ 288 w 288"/>
                  <a:gd name="T7" fmla="*/ 74 h 216"/>
                  <a:gd name="T8" fmla="*/ 288 w 288"/>
                  <a:gd name="T9" fmla="*/ 0 h 216"/>
                  <a:gd name="T10" fmla="*/ 264 w 288"/>
                  <a:gd name="T11" fmla="*/ 64 h 216"/>
                  <a:gd name="T12" fmla="*/ 24 w 288"/>
                  <a:gd name="T13" fmla="*/ 64 h 216"/>
                  <a:gd name="T14" fmla="*/ 24 w 288"/>
                  <a:gd name="T15" fmla="*/ 11 h 216"/>
                  <a:gd name="T16" fmla="*/ 264 w 288"/>
                  <a:gd name="T17" fmla="*/ 11 h 216"/>
                  <a:gd name="T18" fmla="*/ 264 w 288"/>
                  <a:gd name="T19" fmla="*/ 64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8" h="216">
                    <a:moveTo>
                      <a:pt x="288" y="0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288" y="216"/>
                    </a:lnTo>
                    <a:lnTo>
                      <a:pt x="288" y="0"/>
                    </a:lnTo>
                    <a:close/>
                    <a:moveTo>
                      <a:pt x="264" y="184"/>
                    </a:moveTo>
                    <a:lnTo>
                      <a:pt x="24" y="184"/>
                    </a:lnTo>
                    <a:lnTo>
                      <a:pt x="24" y="32"/>
                    </a:lnTo>
                    <a:lnTo>
                      <a:pt x="264" y="32"/>
                    </a:lnTo>
                    <a:lnTo>
                      <a:pt x="264" y="18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1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52" name="Rectangle 259">
                <a:extLst>
                  <a:ext uri="{FF2B5EF4-FFF2-40B4-BE49-F238E27FC236}">
                    <a16:creationId xmlns:a16="http://schemas.microsoft.com/office/drawing/2014/main" id="{CB501EE1-0501-F2CF-2BE7-801594A3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601" y="4708524"/>
                <a:ext cx="316801" cy="1325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9pPr>
              </a:lstStyle>
              <a:p>
                <a:pPr algn="ctr"/>
                <a:endParaRPr lang="ko-KR" altLang="en-US" sz="11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53" name="Freeform 260">
                <a:extLst>
                  <a:ext uri="{FF2B5EF4-FFF2-40B4-BE49-F238E27FC236}">
                    <a16:creationId xmlns:a16="http://schemas.microsoft.com/office/drawing/2014/main" id="{BCC64809-92D7-1BC3-83CF-49B74CF5A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4776" y="4682020"/>
                <a:ext cx="54450" cy="18221"/>
              </a:xfrm>
              <a:custGeom>
                <a:avLst/>
                <a:gdLst>
                  <a:gd name="T0" fmla="*/ 0 w 66"/>
                  <a:gd name="T1" fmla="*/ 22 h 22"/>
                  <a:gd name="T2" fmla="*/ 66 w 66"/>
                  <a:gd name="T3" fmla="*/ 22 h 22"/>
                  <a:gd name="T4" fmla="*/ 56 w 66"/>
                  <a:gd name="T5" fmla="*/ 0 h 22"/>
                  <a:gd name="T6" fmla="*/ 8 w 66"/>
                  <a:gd name="T7" fmla="*/ 0 h 22"/>
                  <a:gd name="T8" fmla="*/ 0 w 66"/>
                  <a:gd name="T9" fmla="*/ 22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22">
                    <a:moveTo>
                      <a:pt x="0" y="22"/>
                    </a:moveTo>
                    <a:lnTo>
                      <a:pt x="66" y="22"/>
                    </a:lnTo>
                    <a:lnTo>
                      <a:pt x="56" y="0"/>
                    </a:lnTo>
                    <a:lnTo>
                      <a:pt x="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10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54" name="Freeform 261">
                <a:extLst>
                  <a:ext uri="{FF2B5EF4-FFF2-40B4-BE49-F238E27FC236}">
                    <a16:creationId xmlns:a16="http://schemas.microsoft.com/office/drawing/2014/main" id="{1083CDEC-EB3A-D798-5C55-208154FEA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3601" y="4655517"/>
                <a:ext cx="313501" cy="46382"/>
              </a:xfrm>
              <a:custGeom>
                <a:avLst/>
                <a:gdLst>
                  <a:gd name="T0" fmla="*/ 156 w 380"/>
                  <a:gd name="T1" fmla="*/ 24 h 56"/>
                  <a:gd name="T2" fmla="*/ 228 w 380"/>
                  <a:gd name="T3" fmla="*/ 24 h 56"/>
                  <a:gd name="T4" fmla="*/ 242 w 380"/>
                  <a:gd name="T5" fmla="*/ 56 h 56"/>
                  <a:gd name="T6" fmla="*/ 380 w 380"/>
                  <a:gd name="T7" fmla="*/ 56 h 56"/>
                  <a:gd name="T8" fmla="*/ 332 w 380"/>
                  <a:gd name="T9" fmla="*/ 0 h 56"/>
                  <a:gd name="T10" fmla="*/ 48 w 380"/>
                  <a:gd name="T11" fmla="*/ 0 h 56"/>
                  <a:gd name="T12" fmla="*/ 0 w 380"/>
                  <a:gd name="T13" fmla="*/ 56 h 56"/>
                  <a:gd name="T14" fmla="*/ 142 w 380"/>
                  <a:gd name="T15" fmla="*/ 56 h 56"/>
                  <a:gd name="T16" fmla="*/ 156 w 380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0" h="56">
                    <a:moveTo>
                      <a:pt x="156" y="24"/>
                    </a:moveTo>
                    <a:lnTo>
                      <a:pt x="228" y="24"/>
                    </a:lnTo>
                    <a:lnTo>
                      <a:pt x="242" y="56"/>
                    </a:lnTo>
                    <a:lnTo>
                      <a:pt x="380" y="56"/>
                    </a:lnTo>
                    <a:lnTo>
                      <a:pt x="332" y="0"/>
                    </a:lnTo>
                    <a:lnTo>
                      <a:pt x="48" y="0"/>
                    </a:lnTo>
                    <a:lnTo>
                      <a:pt x="0" y="56"/>
                    </a:lnTo>
                    <a:lnTo>
                      <a:pt x="142" y="56"/>
                    </a:lnTo>
                    <a:lnTo>
                      <a:pt x="156" y="2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1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F7E9F4C-25DC-7B12-7CB9-650A18BF87E6}"/>
                </a:ext>
              </a:extLst>
            </p:cNvPr>
            <p:cNvGrpSpPr/>
            <p:nvPr/>
          </p:nvGrpSpPr>
          <p:grpSpPr>
            <a:xfrm>
              <a:off x="2817663" y="4341614"/>
              <a:ext cx="720000" cy="720167"/>
              <a:chOff x="2896776" y="4942049"/>
              <a:chExt cx="720000" cy="720167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2E570499-08D5-8BE7-7CEE-6BB9FD046115}"/>
                  </a:ext>
                </a:extLst>
              </p:cNvPr>
              <p:cNvSpPr/>
              <p:nvPr/>
            </p:nvSpPr>
            <p:spPr>
              <a:xfrm>
                <a:off x="2896776" y="4942049"/>
                <a:ext cx="720000" cy="720167"/>
              </a:xfrm>
              <a:prstGeom prst="ellipse">
                <a:avLst/>
              </a:prstGeom>
              <a:solidFill>
                <a:srgbClr val="EBEDF5"/>
              </a:solidFill>
              <a:ln w="6350" algn="ctr">
                <a:noFill/>
                <a:miter lim="800000"/>
                <a:headEnd/>
                <a:tailEnd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36000" rIns="36000" bIns="3600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43" name="TextBox 79">
                <a:extLst>
                  <a:ext uri="{FF2B5EF4-FFF2-40B4-BE49-F238E27FC236}">
                    <a16:creationId xmlns:a16="http://schemas.microsoft.com/office/drawing/2014/main" id="{C0555B24-E9B1-200E-BC47-53A89FDCC740}"/>
                  </a:ext>
                </a:extLst>
              </p:cNvPr>
              <p:cNvSpPr txBox="1"/>
              <p:nvPr/>
            </p:nvSpPr>
            <p:spPr>
              <a:xfrm>
                <a:off x="3142964" y="5368969"/>
                <a:ext cx="227626" cy="138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altLang="ko-KR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NAT</a:t>
                </a:r>
                <a:endParaRPr lang="ko-KR" altLang="en-US" sz="1000" spc="-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44" name="Rectangle 69">
                <a:extLst>
                  <a:ext uri="{FF2B5EF4-FFF2-40B4-BE49-F238E27FC236}">
                    <a16:creationId xmlns:a16="http://schemas.microsoft.com/office/drawing/2014/main" id="{6A7A39A4-FCD7-63A3-3361-7FF9A5C71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08" y="5145748"/>
                <a:ext cx="349937" cy="10960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65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0">
                <a:extLst>
                  <a:ext uri="{FF2B5EF4-FFF2-40B4-BE49-F238E27FC236}">
                    <a16:creationId xmlns:a16="http://schemas.microsoft.com/office/drawing/2014/main" id="{D592842B-FE41-F810-00ED-374FDF76A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581" y="5121354"/>
                <a:ext cx="350391" cy="24394"/>
              </a:xfrm>
              <a:prstGeom prst="trapezoid">
                <a:avLst>
                  <a:gd name="adj" fmla="val 11592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69">
                <a:extLst>
                  <a:ext uri="{FF2B5EF4-FFF2-40B4-BE49-F238E27FC236}">
                    <a16:creationId xmlns:a16="http://schemas.microsoft.com/office/drawing/2014/main" id="{E709C7E0-1E47-0C92-980B-91258150B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6859" y="5177550"/>
                <a:ext cx="45720" cy="460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69">
                <a:extLst>
                  <a:ext uri="{FF2B5EF4-FFF2-40B4-BE49-F238E27FC236}">
                    <a16:creationId xmlns:a16="http://schemas.microsoft.com/office/drawing/2014/main" id="{020D365E-438A-D1CD-2832-CCDECB192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343" y="5177550"/>
                <a:ext cx="45720" cy="460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69">
                <a:extLst>
                  <a:ext uri="{FF2B5EF4-FFF2-40B4-BE49-F238E27FC236}">
                    <a16:creationId xmlns:a16="http://schemas.microsoft.com/office/drawing/2014/main" id="{C3D19FDE-F2DE-0118-3EA4-F5D298691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3409" y="5177686"/>
                <a:ext cx="174134" cy="45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1" tIns="45711" rIns="91421" bIns="4571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C368D79-B061-A528-3175-C0DA0CB9F7A1}"/>
                </a:ext>
              </a:extLst>
            </p:cNvPr>
            <p:cNvGrpSpPr/>
            <p:nvPr/>
          </p:nvGrpSpPr>
          <p:grpSpPr>
            <a:xfrm>
              <a:off x="2152888" y="3113814"/>
              <a:ext cx="720000" cy="720167"/>
              <a:chOff x="2232001" y="3223463"/>
              <a:chExt cx="720000" cy="720167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35F4B46-B789-4DCA-99B2-CCA8B7A44B07}"/>
                  </a:ext>
                </a:extLst>
              </p:cNvPr>
              <p:cNvSpPr/>
              <p:nvPr/>
            </p:nvSpPr>
            <p:spPr>
              <a:xfrm>
                <a:off x="2232001" y="3223463"/>
                <a:ext cx="720000" cy="720167"/>
              </a:xfrm>
              <a:prstGeom prst="ellipse">
                <a:avLst/>
              </a:prstGeom>
              <a:solidFill>
                <a:srgbClr val="EBEDF5"/>
              </a:solidFill>
              <a:ln w="6350" algn="ctr">
                <a:noFill/>
                <a:miter lim="800000"/>
                <a:headEnd/>
                <a:tailEnd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36000" rIns="36000" bIns="3600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50" spc="-50" dirty="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7" name="TextBox 79">
                <a:extLst>
                  <a:ext uri="{FF2B5EF4-FFF2-40B4-BE49-F238E27FC236}">
                    <a16:creationId xmlns:a16="http://schemas.microsoft.com/office/drawing/2014/main" id="{8D3D9119-753F-D799-3DB3-3CA8D7446573}"/>
                  </a:ext>
                </a:extLst>
              </p:cNvPr>
              <p:cNvSpPr txBox="1"/>
              <p:nvPr/>
            </p:nvSpPr>
            <p:spPr>
              <a:xfrm>
                <a:off x="2393230" y="3679713"/>
                <a:ext cx="397546" cy="138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56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28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00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7213" indent="1588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altLang="ko-KR" sz="1000" spc="-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PC(VM)</a:t>
                </a:r>
              </a:p>
            </p:txBody>
          </p:sp>
          <p:sp>
            <p:nvSpPr>
              <p:cNvPr id="38" name="Freeform 258">
                <a:extLst>
                  <a:ext uri="{FF2B5EF4-FFF2-40B4-BE49-F238E27FC236}">
                    <a16:creationId xmlns:a16="http://schemas.microsoft.com/office/drawing/2014/main" id="{5F8F3155-4DB4-79B5-53E1-85A7BE9FE4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0726" y="3335517"/>
                <a:ext cx="237601" cy="156538"/>
              </a:xfrm>
              <a:custGeom>
                <a:avLst/>
                <a:gdLst>
                  <a:gd name="T0" fmla="*/ 288 w 288"/>
                  <a:gd name="T1" fmla="*/ 0 h 216"/>
                  <a:gd name="T2" fmla="*/ 0 w 288"/>
                  <a:gd name="T3" fmla="*/ 0 h 216"/>
                  <a:gd name="T4" fmla="*/ 0 w 288"/>
                  <a:gd name="T5" fmla="*/ 74 h 216"/>
                  <a:gd name="T6" fmla="*/ 288 w 288"/>
                  <a:gd name="T7" fmla="*/ 74 h 216"/>
                  <a:gd name="T8" fmla="*/ 288 w 288"/>
                  <a:gd name="T9" fmla="*/ 0 h 216"/>
                  <a:gd name="T10" fmla="*/ 264 w 288"/>
                  <a:gd name="T11" fmla="*/ 64 h 216"/>
                  <a:gd name="T12" fmla="*/ 24 w 288"/>
                  <a:gd name="T13" fmla="*/ 64 h 216"/>
                  <a:gd name="T14" fmla="*/ 24 w 288"/>
                  <a:gd name="T15" fmla="*/ 11 h 216"/>
                  <a:gd name="T16" fmla="*/ 264 w 288"/>
                  <a:gd name="T17" fmla="*/ 11 h 216"/>
                  <a:gd name="T18" fmla="*/ 264 w 288"/>
                  <a:gd name="T19" fmla="*/ 64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8" h="216">
                    <a:moveTo>
                      <a:pt x="288" y="0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288" y="216"/>
                    </a:lnTo>
                    <a:lnTo>
                      <a:pt x="288" y="0"/>
                    </a:lnTo>
                    <a:close/>
                    <a:moveTo>
                      <a:pt x="264" y="184"/>
                    </a:moveTo>
                    <a:lnTo>
                      <a:pt x="24" y="184"/>
                    </a:lnTo>
                    <a:lnTo>
                      <a:pt x="24" y="32"/>
                    </a:lnTo>
                    <a:lnTo>
                      <a:pt x="264" y="32"/>
                    </a:lnTo>
                    <a:lnTo>
                      <a:pt x="264" y="18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1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9" name="Rectangle 259">
                <a:extLst>
                  <a:ext uri="{FF2B5EF4-FFF2-40B4-BE49-F238E27FC236}">
                    <a16:creationId xmlns:a16="http://schemas.microsoft.com/office/drawing/2014/main" id="{AA936827-3414-88C3-1BA5-34EF2CBC0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601" y="3551688"/>
                <a:ext cx="316801" cy="1325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charset="0"/>
                    <a:ea typeface="맑은 고딕" pitchFamily="50" charset="-127"/>
                  </a:defRPr>
                </a:lvl9pPr>
              </a:lstStyle>
              <a:p>
                <a:pPr algn="ctr"/>
                <a:endParaRPr lang="ko-KR" altLang="en-US" sz="11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40" name="Freeform 260">
                <a:extLst>
                  <a:ext uri="{FF2B5EF4-FFF2-40B4-BE49-F238E27FC236}">
                    <a16:creationId xmlns:a16="http://schemas.microsoft.com/office/drawing/2014/main" id="{6B67B531-C056-1F10-9BA2-6742CF32E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951" y="3525184"/>
                <a:ext cx="54450" cy="18221"/>
              </a:xfrm>
              <a:custGeom>
                <a:avLst/>
                <a:gdLst>
                  <a:gd name="T0" fmla="*/ 0 w 66"/>
                  <a:gd name="T1" fmla="*/ 22 h 22"/>
                  <a:gd name="T2" fmla="*/ 66 w 66"/>
                  <a:gd name="T3" fmla="*/ 22 h 22"/>
                  <a:gd name="T4" fmla="*/ 56 w 66"/>
                  <a:gd name="T5" fmla="*/ 0 h 22"/>
                  <a:gd name="T6" fmla="*/ 8 w 66"/>
                  <a:gd name="T7" fmla="*/ 0 h 22"/>
                  <a:gd name="T8" fmla="*/ 0 w 66"/>
                  <a:gd name="T9" fmla="*/ 22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22">
                    <a:moveTo>
                      <a:pt x="0" y="22"/>
                    </a:moveTo>
                    <a:lnTo>
                      <a:pt x="66" y="22"/>
                    </a:lnTo>
                    <a:lnTo>
                      <a:pt x="56" y="0"/>
                    </a:lnTo>
                    <a:lnTo>
                      <a:pt x="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1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41" name="Freeform 261">
                <a:extLst>
                  <a:ext uri="{FF2B5EF4-FFF2-40B4-BE49-F238E27FC236}">
                    <a16:creationId xmlns:a16="http://schemas.microsoft.com/office/drawing/2014/main" id="{058807A3-B642-A891-3AED-E6920F8CA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3601" y="3498681"/>
                <a:ext cx="313501" cy="46382"/>
              </a:xfrm>
              <a:custGeom>
                <a:avLst/>
                <a:gdLst>
                  <a:gd name="T0" fmla="*/ 156 w 380"/>
                  <a:gd name="T1" fmla="*/ 24 h 56"/>
                  <a:gd name="T2" fmla="*/ 228 w 380"/>
                  <a:gd name="T3" fmla="*/ 24 h 56"/>
                  <a:gd name="T4" fmla="*/ 242 w 380"/>
                  <a:gd name="T5" fmla="*/ 56 h 56"/>
                  <a:gd name="T6" fmla="*/ 380 w 380"/>
                  <a:gd name="T7" fmla="*/ 56 h 56"/>
                  <a:gd name="T8" fmla="*/ 332 w 380"/>
                  <a:gd name="T9" fmla="*/ 0 h 56"/>
                  <a:gd name="T10" fmla="*/ 48 w 380"/>
                  <a:gd name="T11" fmla="*/ 0 h 56"/>
                  <a:gd name="T12" fmla="*/ 0 w 380"/>
                  <a:gd name="T13" fmla="*/ 56 h 56"/>
                  <a:gd name="T14" fmla="*/ 142 w 380"/>
                  <a:gd name="T15" fmla="*/ 56 h 56"/>
                  <a:gd name="T16" fmla="*/ 156 w 380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80" h="56">
                    <a:moveTo>
                      <a:pt x="156" y="24"/>
                    </a:moveTo>
                    <a:lnTo>
                      <a:pt x="228" y="24"/>
                    </a:lnTo>
                    <a:lnTo>
                      <a:pt x="242" y="56"/>
                    </a:lnTo>
                    <a:lnTo>
                      <a:pt x="380" y="56"/>
                    </a:lnTo>
                    <a:lnTo>
                      <a:pt x="332" y="0"/>
                    </a:lnTo>
                    <a:lnTo>
                      <a:pt x="48" y="0"/>
                    </a:lnTo>
                    <a:lnTo>
                      <a:pt x="0" y="56"/>
                    </a:lnTo>
                    <a:lnTo>
                      <a:pt x="142" y="56"/>
                    </a:lnTo>
                    <a:lnTo>
                      <a:pt x="156" y="2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100" spc="-50">
                  <a:ln>
                    <a:solidFill>
                      <a:srgbClr val="FF33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pic>
        <p:nvPicPr>
          <p:cNvPr id="93" name="그림 92">
            <a:extLst>
              <a:ext uri="{FF2B5EF4-FFF2-40B4-BE49-F238E27FC236}">
                <a16:creationId xmlns:a16="http://schemas.microsoft.com/office/drawing/2014/main" id="{D2FE7637-4453-2CFE-8B59-B6DEE828D9D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1" y="1400591"/>
            <a:ext cx="389504" cy="389504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1AC90B1A-1617-1B22-D0ED-F9F747AC4ED5}"/>
              </a:ext>
            </a:extLst>
          </p:cNvPr>
          <p:cNvSpPr/>
          <p:nvPr/>
        </p:nvSpPr>
        <p:spPr>
          <a:xfrm>
            <a:off x="585661" y="2179162"/>
            <a:ext cx="12082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시나리오저작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0A1A4B5-D368-5038-4317-482132B572F1}"/>
              </a:ext>
            </a:extLst>
          </p:cNvPr>
          <p:cNvSpPr/>
          <p:nvPr/>
        </p:nvSpPr>
        <p:spPr>
          <a:xfrm>
            <a:off x="585661" y="2761555"/>
            <a:ext cx="12082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훈련시나리오 작성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37F998-BC39-638C-AF98-52F59A5E30FA}"/>
              </a:ext>
            </a:extLst>
          </p:cNvPr>
          <p:cNvSpPr/>
          <p:nvPr/>
        </p:nvSpPr>
        <p:spPr>
          <a:xfrm>
            <a:off x="585661" y="4018539"/>
            <a:ext cx="12082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평가 및 리워드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FD91E0E-0AB5-029D-A41B-3938DE58F862}"/>
              </a:ext>
            </a:extLst>
          </p:cNvPr>
          <p:cNvSpPr/>
          <p:nvPr/>
        </p:nvSpPr>
        <p:spPr>
          <a:xfrm>
            <a:off x="2819169" y="1908435"/>
            <a:ext cx="2354570" cy="248436"/>
          </a:xfrm>
          <a:prstGeom prst="rect">
            <a:avLst/>
          </a:prstGeom>
          <a:effectLst>
            <a:glow rad="63500">
              <a:srgbClr val="00206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1000" b="1" spc="300" dirty="0">
                <a:solidFill>
                  <a:srgbClr val="9CDDFE"/>
                </a:solidFill>
                <a:effectLst>
                  <a:glow rad="63500">
                    <a:srgbClr val="002060">
                      <a:alpha val="40000"/>
                    </a:srgbClr>
                  </a:glow>
                </a:effectLst>
              </a:rPr>
              <a:t>WORLD MAP MISSIONS</a:t>
            </a:r>
            <a:endParaRPr lang="ko-KR" altLang="en-US" sz="1000" b="1" spc="300" dirty="0">
              <a:solidFill>
                <a:srgbClr val="9CDDFE"/>
              </a:solidFill>
              <a:effectLst>
                <a:glow rad="635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AA8ED2B-911F-731E-4FED-F3D6D096CC16}"/>
              </a:ext>
            </a:extLst>
          </p:cNvPr>
          <p:cNvSpPr/>
          <p:nvPr/>
        </p:nvSpPr>
        <p:spPr>
          <a:xfrm>
            <a:off x="5826048" y="1884617"/>
            <a:ext cx="340350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b="1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Notice</a:t>
            </a:r>
          </a:p>
        </p:txBody>
      </p:sp>
      <p:sp>
        <p:nvSpPr>
          <p:cNvPr id="106" name="Rectangle 2">
            <a:extLst>
              <a:ext uri="{FF2B5EF4-FFF2-40B4-BE49-F238E27FC236}">
                <a16:creationId xmlns:a16="http://schemas.microsoft.com/office/drawing/2014/main" id="{23E75C6D-5C85-65F6-A0F8-8449CDB65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424" y="-1293705"/>
            <a:ext cx="990600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Arial Unicode MS"/>
                <a:ea typeface="inherit"/>
              </a:rPr>
              <a:t>Notice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B4D37F0-6F35-D1A4-4879-E7803DD0CF4B}"/>
              </a:ext>
            </a:extLst>
          </p:cNvPr>
          <p:cNvSpPr/>
          <p:nvPr/>
        </p:nvSpPr>
        <p:spPr>
          <a:xfrm>
            <a:off x="585661" y="2975230"/>
            <a:ext cx="12082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훈련관리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1D8DC89-B72D-E786-76E5-EA026DC71B82}"/>
              </a:ext>
            </a:extLst>
          </p:cNvPr>
          <p:cNvSpPr/>
          <p:nvPr/>
        </p:nvSpPr>
        <p:spPr>
          <a:xfrm>
            <a:off x="585661" y="3188905"/>
            <a:ext cx="12082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chemeClr val="bg1"/>
                </a:solidFill>
              </a:rPr>
              <a:t>배틀룸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11F73DF-6907-DCD9-1859-A94ABDCD4201}"/>
              </a:ext>
            </a:extLst>
          </p:cNvPr>
          <p:cNvSpPr/>
          <p:nvPr/>
        </p:nvSpPr>
        <p:spPr>
          <a:xfrm>
            <a:off x="585661" y="3402581"/>
            <a:ext cx="12082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훈련결과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9172F-7D22-E5CC-0243-02BB57426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228128" y="5637891"/>
            <a:ext cx="7962900" cy="3781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7DB474-880B-AAFC-918D-3AE8CA113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6464" y="6897029"/>
            <a:ext cx="74961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DA3E50-257D-E82B-17CD-68E559AD4C0B}"/>
              </a:ext>
            </a:extLst>
          </p:cNvPr>
          <p:cNvSpPr/>
          <p:nvPr/>
        </p:nvSpPr>
        <p:spPr>
          <a:xfrm>
            <a:off x="347843" y="1421118"/>
            <a:ext cx="6358916" cy="3519181"/>
          </a:xfrm>
          <a:prstGeom prst="rect">
            <a:avLst/>
          </a:prstGeom>
          <a:solidFill>
            <a:srgbClr val="1A2034"/>
          </a:solidFill>
          <a:ln w="31750" cap="rnd" cmpd="sng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4327539">
                  <a:custGeom>
                    <a:avLst/>
                    <a:gdLst>
                      <a:gd name="connsiteX0" fmla="*/ 0 w 4642587"/>
                      <a:gd name="connsiteY0" fmla="*/ 0 h 2221146"/>
                      <a:gd name="connsiteX1" fmla="*/ 4642587 w 4642587"/>
                      <a:gd name="connsiteY1" fmla="*/ 0 h 2221146"/>
                      <a:gd name="connsiteX2" fmla="*/ 4642587 w 4642587"/>
                      <a:gd name="connsiteY2" fmla="*/ 2221146 h 2221146"/>
                      <a:gd name="connsiteX3" fmla="*/ 0 w 4642587"/>
                      <a:gd name="connsiteY3" fmla="*/ 2221146 h 2221146"/>
                      <a:gd name="connsiteX4" fmla="*/ 0 w 4642587"/>
                      <a:gd name="connsiteY4" fmla="*/ 0 h 222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42587" h="2221146" extrusionOk="0">
                        <a:moveTo>
                          <a:pt x="0" y="0"/>
                        </a:moveTo>
                        <a:cubicBezTo>
                          <a:pt x="1972744" y="155896"/>
                          <a:pt x="2603570" y="98108"/>
                          <a:pt x="4642587" y="0"/>
                        </a:cubicBezTo>
                        <a:cubicBezTo>
                          <a:pt x="4663720" y="1069687"/>
                          <a:pt x="4608995" y="1253456"/>
                          <a:pt x="4642587" y="2221146"/>
                        </a:cubicBezTo>
                        <a:cubicBezTo>
                          <a:pt x="3410161" y="2240037"/>
                          <a:pt x="1855707" y="2362265"/>
                          <a:pt x="0" y="2221146"/>
                        </a:cubicBezTo>
                        <a:cubicBezTo>
                          <a:pt x="155256" y="1737054"/>
                          <a:pt x="-45830" y="9920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9923AC-67A3-3C1C-0964-D665FB8E8D6E}"/>
              </a:ext>
            </a:extLst>
          </p:cNvPr>
          <p:cNvSpPr/>
          <p:nvPr/>
        </p:nvSpPr>
        <p:spPr>
          <a:xfrm>
            <a:off x="371216" y="2095185"/>
            <a:ext cx="807103" cy="2616707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26357BD-A5E1-5984-0259-688973B346DC}"/>
              </a:ext>
            </a:extLst>
          </p:cNvPr>
          <p:cNvSpPr/>
          <p:nvPr/>
        </p:nvSpPr>
        <p:spPr>
          <a:xfrm>
            <a:off x="1286837" y="2061072"/>
            <a:ext cx="4354666" cy="2650820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0C341C-F715-A03F-E930-CDE606E8E103}"/>
              </a:ext>
            </a:extLst>
          </p:cNvPr>
          <p:cNvSpPr/>
          <p:nvPr/>
        </p:nvSpPr>
        <p:spPr>
          <a:xfrm>
            <a:off x="344321" y="5324475"/>
            <a:ext cx="1485900" cy="485775"/>
          </a:xfrm>
          <a:prstGeom prst="roundRect">
            <a:avLst/>
          </a:prstGeom>
          <a:solidFill>
            <a:srgbClr val="3C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050AF1-801B-DF68-8CAA-DD3F2D040362}"/>
              </a:ext>
            </a:extLst>
          </p:cNvPr>
          <p:cNvSpPr/>
          <p:nvPr/>
        </p:nvSpPr>
        <p:spPr>
          <a:xfrm>
            <a:off x="5729408" y="2061072"/>
            <a:ext cx="889446" cy="2650820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3CA24E4-5F68-8503-4118-38C72180CD0D}"/>
              </a:ext>
            </a:extLst>
          </p:cNvPr>
          <p:cNvSpPr/>
          <p:nvPr/>
        </p:nvSpPr>
        <p:spPr>
          <a:xfrm>
            <a:off x="344321" y="5899248"/>
            <a:ext cx="1485900" cy="485775"/>
          </a:xfrm>
          <a:prstGeom prst="roundRect">
            <a:avLst/>
          </a:prstGeom>
          <a:solidFill>
            <a:srgbClr val="1F2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6DF7C9-BF14-6BC0-A260-94AFEAABE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1421118"/>
            <a:ext cx="1356442" cy="39513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553769-586E-8E3B-CF0E-9E7FC7C1E1B6}"/>
              </a:ext>
            </a:extLst>
          </p:cNvPr>
          <p:cNvSpPr/>
          <p:nvPr/>
        </p:nvSpPr>
        <p:spPr>
          <a:xfrm>
            <a:off x="733825" y="1479516"/>
            <a:ext cx="5553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몰입형 사이버 모의훈련을 위한 </a:t>
            </a:r>
            <a:r>
              <a:rPr lang="en-US" altLang="ko-KR" sz="1000" b="1" dirty="0">
                <a:solidFill>
                  <a:schemeClr val="bg1"/>
                </a:solidFill>
              </a:rPr>
              <a:t>AI </a:t>
            </a:r>
            <a:r>
              <a:rPr lang="ko-KR" altLang="en-US" sz="1000" b="1" dirty="0">
                <a:solidFill>
                  <a:schemeClr val="bg1"/>
                </a:solidFill>
              </a:rPr>
              <a:t>기반 온라인 사이버 레인지 학습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49F262-C7D6-5F83-921A-9E619A14F275}"/>
              </a:ext>
            </a:extLst>
          </p:cNvPr>
          <p:cNvGrpSpPr/>
          <p:nvPr/>
        </p:nvGrpSpPr>
        <p:grpSpPr>
          <a:xfrm>
            <a:off x="510151" y="3363505"/>
            <a:ext cx="482629" cy="180487"/>
            <a:chOff x="7908399" y="5931657"/>
            <a:chExt cx="482629" cy="180487"/>
          </a:xfrm>
        </p:grpSpPr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79EDC63D-E445-3604-210C-6308D3116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6035401"/>
              <a:ext cx="482629" cy="76743"/>
            </a:xfrm>
            <a:custGeom>
              <a:avLst/>
              <a:gdLst>
                <a:gd name="T0" fmla="*/ 229 w 251"/>
                <a:gd name="T1" fmla="*/ 40 h 54"/>
                <a:gd name="T2" fmla="*/ 23 w 251"/>
                <a:gd name="T3" fmla="*/ 40 h 54"/>
                <a:gd name="T4" fmla="*/ 23 w 251"/>
                <a:gd name="T5" fmla="*/ 0 h 54"/>
                <a:gd name="T6" fmla="*/ 0 w 251"/>
                <a:gd name="T7" fmla="*/ 0 h 54"/>
                <a:gd name="T8" fmla="*/ 0 w 251"/>
                <a:gd name="T9" fmla="*/ 54 h 54"/>
                <a:gd name="T10" fmla="*/ 251 w 251"/>
                <a:gd name="T11" fmla="*/ 54 h 54"/>
                <a:gd name="T12" fmla="*/ 251 w 251"/>
                <a:gd name="T13" fmla="*/ 0 h 54"/>
                <a:gd name="T14" fmla="*/ 229 w 251"/>
                <a:gd name="T15" fmla="*/ 0 h 54"/>
                <a:gd name="T16" fmla="*/ 229 w 251"/>
                <a:gd name="T17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4">
                  <a:moveTo>
                    <a:pt x="229" y="40"/>
                  </a:moveTo>
                  <a:lnTo>
                    <a:pt x="23" y="4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251" y="54"/>
                  </a:lnTo>
                  <a:lnTo>
                    <a:pt x="251" y="0"/>
                  </a:lnTo>
                  <a:lnTo>
                    <a:pt x="229" y="0"/>
                  </a:lnTo>
                  <a:lnTo>
                    <a:pt x="229" y="4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E0696FE8-B574-DB62-4F88-E1586E482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8968" y="6037591"/>
              <a:ext cx="361491" cy="45730"/>
            </a:xfrm>
            <a:custGeom>
              <a:avLst/>
              <a:gdLst>
                <a:gd name="T0" fmla="*/ 220 w 235"/>
                <a:gd name="T1" fmla="*/ 30 h 30"/>
                <a:gd name="T2" fmla="*/ 235 w 235"/>
                <a:gd name="T3" fmla="*/ 15 h 30"/>
                <a:gd name="T4" fmla="*/ 220 w 235"/>
                <a:gd name="T5" fmla="*/ 0 h 30"/>
                <a:gd name="T6" fmla="*/ 15 w 235"/>
                <a:gd name="T7" fmla="*/ 0 h 30"/>
                <a:gd name="T8" fmla="*/ 0 w 235"/>
                <a:gd name="T9" fmla="*/ 15 h 30"/>
                <a:gd name="T10" fmla="*/ 15 w 235"/>
                <a:gd name="T11" fmla="*/ 30 h 30"/>
                <a:gd name="T12" fmla="*/ 220 w 235"/>
                <a:gd name="T13" fmla="*/ 30 h 30"/>
                <a:gd name="T14" fmla="*/ 204 w 235"/>
                <a:gd name="T15" fmla="*/ 6 h 30"/>
                <a:gd name="T16" fmla="*/ 213 w 235"/>
                <a:gd name="T17" fmla="*/ 15 h 30"/>
                <a:gd name="T18" fmla="*/ 204 w 235"/>
                <a:gd name="T19" fmla="*/ 24 h 30"/>
                <a:gd name="T20" fmla="*/ 196 w 235"/>
                <a:gd name="T21" fmla="*/ 15 h 30"/>
                <a:gd name="T22" fmla="*/ 204 w 235"/>
                <a:gd name="T23" fmla="*/ 6 h 30"/>
                <a:gd name="T24" fmla="*/ 169 w 235"/>
                <a:gd name="T25" fmla="*/ 6 h 30"/>
                <a:gd name="T26" fmla="*/ 178 w 235"/>
                <a:gd name="T27" fmla="*/ 15 h 30"/>
                <a:gd name="T28" fmla="*/ 169 w 235"/>
                <a:gd name="T29" fmla="*/ 24 h 30"/>
                <a:gd name="T30" fmla="*/ 161 w 235"/>
                <a:gd name="T31" fmla="*/ 15 h 30"/>
                <a:gd name="T32" fmla="*/ 169 w 235"/>
                <a:gd name="T33" fmla="*/ 6 h 30"/>
                <a:gd name="T34" fmla="*/ 135 w 235"/>
                <a:gd name="T35" fmla="*/ 6 h 30"/>
                <a:gd name="T36" fmla="*/ 143 w 235"/>
                <a:gd name="T37" fmla="*/ 15 h 30"/>
                <a:gd name="T38" fmla="*/ 135 w 235"/>
                <a:gd name="T39" fmla="*/ 24 h 30"/>
                <a:gd name="T40" fmla="*/ 126 w 235"/>
                <a:gd name="T41" fmla="*/ 15 h 30"/>
                <a:gd name="T42" fmla="*/ 135 w 235"/>
                <a:gd name="T43" fmla="*/ 6 h 30"/>
                <a:gd name="T44" fmla="*/ 100 w 235"/>
                <a:gd name="T45" fmla="*/ 6 h 30"/>
                <a:gd name="T46" fmla="*/ 109 w 235"/>
                <a:gd name="T47" fmla="*/ 15 h 30"/>
                <a:gd name="T48" fmla="*/ 100 w 235"/>
                <a:gd name="T49" fmla="*/ 24 h 30"/>
                <a:gd name="T50" fmla="*/ 91 w 235"/>
                <a:gd name="T51" fmla="*/ 15 h 30"/>
                <a:gd name="T52" fmla="*/ 100 w 235"/>
                <a:gd name="T53" fmla="*/ 6 h 30"/>
                <a:gd name="T54" fmla="*/ 65 w 235"/>
                <a:gd name="T55" fmla="*/ 6 h 30"/>
                <a:gd name="T56" fmla="*/ 74 w 235"/>
                <a:gd name="T57" fmla="*/ 15 h 30"/>
                <a:gd name="T58" fmla="*/ 65 w 235"/>
                <a:gd name="T59" fmla="*/ 24 h 30"/>
                <a:gd name="T60" fmla="*/ 57 w 235"/>
                <a:gd name="T61" fmla="*/ 15 h 30"/>
                <a:gd name="T62" fmla="*/ 65 w 235"/>
                <a:gd name="T63" fmla="*/ 6 h 30"/>
                <a:gd name="T64" fmla="*/ 31 w 235"/>
                <a:gd name="T65" fmla="*/ 6 h 30"/>
                <a:gd name="T66" fmla="*/ 39 w 235"/>
                <a:gd name="T67" fmla="*/ 15 h 30"/>
                <a:gd name="T68" fmla="*/ 31 w 235"/>
                <a:gd name="T69" fmla="*/ 24 h 30"/>
                <a:gd name="T70" fmla="*/ 22 w 235"/>
                <a:gd name="T71" fmla="*/ 15 h 30"/>
                <a:gd name="T72" fmla="*/ 31 w 235"/>
                <a:gd name="T73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5" h="30">
                  <a:moveTo>
                    <a:pt x="220" y="30"/>
                  </a:moveTo>
                  <a:cubicBezTo>
                    <a:pt x="228" y="30"/>
                    <a:pt x="235" y="23"/>
                    <a:pt x="235" y="15"/>
                  </a:cubicBezTo>
                  <a:cubicBezTo>
                    <a:pt x="235" y="7"/>
                    <a:pt x="228" y="0"/>
                    <a:pt x="22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lnTo>
                    <a:pt x="220" y="30"/>
                  </a:lnTo>
                  <a:close/>
                  <a:moveTo>
                    <a:pt x="204" y="6"/>
                  </a:moveTo>
                  <a:cubicBezTo>
                    <a:pt x="209" y="6"/>
                    <a:pt x="213" y="10"/>
                    <a:pt x="213" y="15"/>
                  </a:cubicBezTo>
                  <a:cubicBezTo>
                    <a:pt x="213" y="20"/>
                    <a:pt x="209" y="24"/>
                    <a:pt x="204" y="24"/>
                  </a:cubicBezTo>
                  <a:cubicBezTo>
                    <a:pt x="199" y="24"/>
                    <a:pt x="196" y="20"/>
                    <a:pt x="196" y="15"/>
                  </a:cubicBezTo>
                  <a:cubicBezTo>
                    <a:pt x="196" y="10"/>
                    <a:pt x="199" y="6"/>
                    <a:pt x="204" y="6"/>
                  </a:cubicBezTo>
                  <a:close/>
                  <a:moveTo>
                    <a:pt x="169" y="6"/>
                  </a:moveTo>
                  <a:cubicBezTo>
                    <a:pt x="174" y="6"/>
                    <a:pt x="178" y="10"/>
                    <a:pt x="178" y="15"/>
                  </a:cubicBezTo>
                  <a:cubicBezTo>
                    <a:pt x="178" y="20"/>
                    <a:pt x="174" y="24"/>
                    <a:pt x="169" y="24"/>
                  </a:cubicBezTo>
                  <a:cubicBezTo>
                    <a:pt x="165" y="24"/>
                    <a:pt x="161" y="20"/>
                    <a:pt x="161" y="15"/>
                  </a:cubicBezTo>
                  <a:cubicBezTo>
                    <a:pt x="161" y="10"/>
                    <a:pt x="165" y="6"/>
                    <a:pt x="169" y="6"/>
                  </a:cubicBezTo>
                  <a:close/>
                  <a:moveTo>
                    <a:pt x="135" y="6"/>
                  </a:moveTo>
                  <a:cubicBezTo>
                    <a:pt x="140" y="6"/>
                    <a:pt x="143" y="10"/>
                    <a:pt x="143" y="15"/>
                  </a:cubicBezTo>
                  <a:cubicBezTo>
                    <a:pt x="143" y="20"/>
                    <a:pt x="140" y="24"/>
                    <a:pt x="135" y="24"/>
                  </a:cubicBezTo>
                  <a:cubicBezTo>
                    <a:pt x="130" y="24"/>
                    <a:pt x="126" y="20"/>
                    <a:pt x="126" y="15"/>
                  </a:cubicBezTo>
                  <a:cubicBezTo>
                    <a:pt x="126" y="10"/>
                    <a:pt x="130" y="6"/>
                    <a:pt x="135" y="6"/>
                  </a:cubicBezTo>
                  <a:close/>
                  <a:moveTo>
                    <a:pt x="100" y="6"/>
                  </a:moveTo>
                  <a:cubicBezTo>
                    <a:pt x="105" y="6"/>
                    <a:pt x="109" y="10"/>
                    <a:pt x="109" y="15"/>
                  </a:cubicBezTo>
                  <a:cubicBezTo>
                    <a:pt x="109" y="20"/>
                    <a:pt x="105" y="24"/>
                    <a:pt x="100" y="24"/>
                  </a:cubicBezTo>
                  <a:cubicBezTo>
                    <a:pt x="95" y="24"/>
                    <a:pt x="91" y="20"/>
                    <a:pt x="91" y="15"/>
                  </a:cubicBezTo>
                  <a:cubicBezTo>
                    <a:pt x="91" y="10"/>
                    <a:pt x="95" y="6"/>
                    <a:pt x="100" y="6"/>
                  </a:cubicBezTo>
                  <a:close/>
                  <a:moveTo>
                    <a:pt x="65" y="6"/>
                  </a:moveTo>
                  <a:cubicBezTo>
                    <a:pt x="70" y="6"/>
                    <a:pt x="74" y="10"/>
                    <a:pt x="74" y="15"/>
                  </a:cubicBezTo>
                  <a:cubicBezTo>
                    <a:pt x="74" y="20"/>
                    <a:pt x="70" y="24"/>
                    <a:pt x="65" y="24"/>
                  </a:cubicBezTo>
                  <a:cubicBezTo>
                    <a:pt x="61" y="24"/>
                    <a:pt x="57" y="20"/>
                    <a:pt x="57" y="15"/>
                  </a:cubicBezTo>
                  <a:cubicBezTo>
                    <a:pt x="57" y="10"/>
                    <a:pt x="61" y="6"/>
                    <a:pt x="65" y="6"/>
                  </a:cubicBezTo>
                  <a:close/>
                  <a:moveTo>
                    <a:pt x="31" y="6"/>
                  </a:moveTo>
                  <a:cubicBezTo>
                    <a:pt x="35" y="6"/>
                    <a:pt x="39" y="10"/>
                    <a:pt x="39" y="15"/>
                  </a:cubicBezTo>
                  <a:cubicBezTo>
                    <a:pt x="39" y="20"/>
                    <a:pt x="35" y="24"/>
                    <a:pt x="31" y="24"/>
                  </a:cubicBezTo>
                  <a:cubicBezTo>
                    <a:pt x="26" y="24"/>
                    <a:pt x="22" y="20"/>
                    <a:pt x="22" y="15"/>
                  </a:cubicBezTo>
                  <a:cubicBezTo>
                    <a:pt x="22" y="10"/>
                    <a:pt x="26" y="6"/>
                    <a:pt x="31" y="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17CF3367-C549-089D-015D-9DECC97CE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037" y="5931657"/>
              <a:ext cx="32689" cy="12791"/>
            </a:xfrm>
            <a:custGeom>
              <a:avLst/>
              <a:gdLst>
                <a:gd name="T0" fmla="*/ 11 w 22"/>
                <a:gd name="T1" fmla="*/ 0 h 11"/>
                <a:gd name="T2" fmla="*/ 0 w 22"/>
                <a:gd name="T3" fmla="*/ 11 h 11"/>
                <a:gd name="T4" fmla="*/ 22 w 22"/>
                <a:gd name="T5" fmla="*/ 11 h 11"/>
                <a:gd name="T6" fmla="*/ 11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46C8971D-289B-3347-0161-1F028E96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5952974"/>
              <a:ext cx="482629" cy="72479"/>
            </a:xfrm>
            <a:custGeom>
              <a:avLst/>
              <a:gdLst>
                <a:gd name="T0" fmla="*/ 229 w 251"/>
                <a:gd name="T1" fmla="*/ 33 h 51"/>
                <a:gd name="T2" fmla="*/ 229 w 251"/>
                <a:gd name="T3" fmla="*/ 0 h 51"/>
                <a:gd name="T4" fmla="*/ 212 w 251"/>
                <a:gd name="T5" fmla="*/ 0 h 51"/>
                <a:gd name="T6" fmla="*/ 212 w 251"/>
                <a:gd name="T7" fmla="*/ 33 h 51"/>
                <a:gd name="T8" fmla="*/ 0 w 251"/>
                <a:gd name="T9" fmla="*/ 33 h 51"/>
                <a:gd name="T10" fmla="*/ 0 w 251"/>
                <a:gd name="T11" fmla="*/ 51 h 51"/>
                <a:gd name="T12" fmla="*/ 251 w 251"/>
                <a:gd name="T13" fmla="*/ 51 h 51"/>
                <a:gd name="T14" fmla="*/ 251 w 251"/>
                <a:gd name="T15" fmla="*/ 33 h 51"/>
                <a:gd name="T16" fmla="*/ 229 w 251"/>
                <a:gd name="T17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1">
                  <a:moveTo>
                    <a:pt x="229" y="33"/>
                  </a:moveTo>
                  <a:lnTo>
                    <a:pt x="229" y="0"/>
                  </a:lnTo>
                  <a:lnTo>
                    <a:pt x="212" y="0"/>
                  </a:lnTo>
                  <a:lnTo>
                    <a:pt x="212" y="33"/>
                  </a:lnTo>
                  <a:lnTo>
                    <a:pt x="0" y="33"/>
                  </a:lnTo>
                  <a:lnTo>
                    <a:pt x="0" y="51"/>
                  </a:lnTo>
                  <a:lnTo>
                    <a:pt x="251" y="51"/>
                  </a:lnTo>
                  <a:lnTo>
                    <a:pt x="251" y="33"/>
                  </a:lnTo>
                  <a:lnTo>
                    <a:pt x="229" y="3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</p:grpSp>
      <p:sp>
        <p:nvSpPr>
          <p:cNvPr id="79" name="Freeform 401">
            <a:extLst>
              <a:ext uri="{FF2B5EF4-FFF2-40B4-BE49-F238E27FC236}">
                <a16:creationId xmlns:a16="http://schemas.microsoft.com/office/drawing/2014/main" id="{D6E9713C-0F73-F5E5-F6A5-931E88809A42}"/>
              </a:ext>
            </a:extLst>
          </p:cNvPr>
          <p:cNvSpPr>
            <a:spLocks noEditPoints="1"/>
          </p:cNvSpPr>
          <p:nvPr/>
        </p:nvSpPr>
        <p:spPr bwMode="auto">
          <a:xfrm>
            <a:off x="700090" y="4294440"/>
            <a:ext cx="170454" cy="284951"/>
          </a:xfrm>
          <a:custGeom>
            <a:avLst/>
            <a:gdLst>
              <a:gd name="T0" fmla="*/ 219 w 960"/>
              <a:gd name="T1" fmla="*/ 562 h 2000"/>
              <a:gd name="T2" fmla="*/ 183 w 960"/>
              <a:gd name="T3" fmla="*/ 583 h 2000"/>
              <a:gd name="T4" fmla="*/ 163 w 960"/>
              <a:gd name="T5" fmla="*/ 619 h 2000"/>
              <a:gd name="T6" fmla="*/ 163 w 960"/>
              <a:gd name="T7" fmla="*/ 661 h 2000"/>
              <a:gd name="T8" fmla="*/ 183 w 960"/>
              <a:gd name="T9" fmla="*/ 696 h 2000"/>
              <a:gd name="T10" fmla="*/ 219 w 960"/>
              <a:gd name="T11" fmla="*/ 717 h 2000"/>
              <a:gd name="T12" fmla="*/ 720 w 960"/>
              <a:gd name="T13" fmla="*/ 720 h 2000"/>
              <a:gd name="T14" fmla="*/ 761 w 960"/>
              <a:gd name="T15" fmla="*/ 708 h 2000"/>
              <a:gd name="T16" fmla="*/ 789 w 960"/>
              <a:gd name="T17" fmla="*/ 680 h 2000"/>
              <a:gd name="T18" fmla="*/ 800 w 960"/>
              <a:gd name="T19" fmla="*/ 640 h 2000"/>
              <a:gd name="T20" fmla="*/ 789 w 960"/>
              <a:gd name="T21" fmla="*/ 599 h 2000"/>
              <a:gd name="T22" fmla="*/ 761 w 960"/>
              <a:gd name="T23" fmla="*/ 571 h 2000"/>
              <a:gd name="T24" fmla="*/ 720 w 960"/>
              <a:gd name="T25" fmla="*/ 560 h 2000"/>
              <a:gd name="T26" fmla="*/ 240 w 960"/>
              <a:gd name="T27" fmla="*/ 240 h 2000"/>
              <a:gd name="T28" fmla="*/ 199 w 960"/>
              <a:gd name="T29" fmla="*/ 251 h 2000"/>
              <a:gd name="T30" fmla="*/ 171 w 960"/>
              <a:gd name="T31" fmla="*/ 279 h 2000"/>
              <a:gd name="T32" fmla="*/ 160 w 960"/>
              <a:gd name="T33" fmla="*/ 320 h 2000"/>
              <a:gd name="T34" fmla="*/ 171 w 960"/>
              <a:gd name="T35" fmla="*/ 360 h 2000"/>
              <a:gd name="T36" fmla="*/ 199 w 960"/>
              <a:gd name="T37" fmla="*/ 388 h 2000"/>
              <a:gd name="T38" fmla="*/ 240 w 960"/>
              <a:gd name="T39" fmla="*/ 400 h 2000"/>
              <a:gd name="T40" fmla="*/ 741 w 960"/>
              <a:gd name="T41" fmla="*/ 397 h 2000"/>
              <a:gd name="T42" fmla="*/ 777 w 960"/>
              <a:gd name="T43" fmla="*/ 376 h 2000"/>
              <a:gd name="T44" fmla="*/ 797 w 960"/>
              <a:gd name="T45" fmla="*/ 341 h 2000"/>
              <a:gd name="T46" fmla="*/ 797 w 960"/>
              <a:gd name="T47" fmla="*/ 299 h 2000"/>
              <a:gd name="T48" fmla="*/ 777 w 960"/>
              <a:gd name="T49" fmla="*/ 263 h 2000"/>
              <a:gd name="T50" fmla="*/ 741 w 960"/>
              <a:gd name="T51" fmla="*/ 242 h 2000"/>
              <a:gd name="T52" fmla="*/ 240 w 960"/>
              <a:gd name="T53" fmla="*/ 240 h 2000"/>
              <a:gd name="T54" fmla="*/ 800 w 960"/>
              <a:gd name="T55" fmla="*/ 0 h 2000"/>
              <a:gd name="T56" fmla="*/ 862 w 960"/>
              <a:gd name="T57" fmla="*/ 13 h 2000"/>
              <a:gd name="T58" fmla="*/ 913 w 960"/>
              <a:gd name="T59" fmla="*/ 47 h 2000"/>
              <a:gd name="T60" fmla="*/ 947 w 960"/>
              <a:gd name="T61" fmla="*/ 97 h 2000"/>
              <a:gd name="T62" fmla="*/ 960 w 960"/>
              <a:gd name="T63" fmla="*/ 160 h 2000"/>
              <a:gd name="T64" fmla="*/ 0 w 960"/>
              <a:gd name="T65" fmla="*/ 2000 h 2000"/>
              <a:gd name="T66" fmla="*/ 3 w 960"/>
              <a:gd name="T67" fmla="*/ 128 h 2000"/>
              <a:gd name="T68" fmla="*/ 28 w 960"/>
              <a:gd name="T69" fmla="*/ 70 h 2000"/>
              <a:gd name="T70" fmla="*/ 70 w 960"/>
              <a:gd name="T71" fmla="*/ 27 h 2000"/>
              <a:gd name="T72" fmla="*/ 128 w 960"/>
              <a:gd name="T73" fmla="*/ 3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0" h="2000">
                <a:moveTo>
                  <a:pt x="240" y="560"/>
                </a:moveTo>
                <a:lnTo>
                  <a:pt x="219" y="562"/>
                </a:lnTo>
                <a:lnTo>
                  <a:pt x="199" y="571"/>
                </a:lnTo>
                <a:lnTo>
                  <a:pt x="183" y="583"/>
                </a:lnTo>
                <a:lnTo>
                  <a:pt x="171" y="599"/>
                </a:lnTo>
                <a:lnTo>
                  <a:pt x="163" y="619"/>
                </a:lnTo>
                <a:lnTo>
                  <a:pt x="160" y="640"/>
                </a:lnTo>
                <a:lnTo>
                  <a:pt x="163" y="661"/>
                </a:lnTo>
                <a:lnTo>
                  <a:pt x="171" y="680"/>
                </a:lnTo>
                <a:lnTo>
                  <a:pt x="183" y="696"/>
                </a:lnTo>
                <a:lnTo>
                  <a:pt x="199" y="708"/>
                </a:lnTo>
                <a:lnTo>
                  <a:pt x="219" y="717"/>
                </a:lnTo>
                <a:lnTo>
                  <a:pt x="240" y="720"/>
                </a:lnTo>
                <a:lnTo>
                  <a:pt x="720" y="720"/>
                </a:lnTo>
                <a:lnTo>
                  <a:pt x="741" y="717"/>
                </a:lnTo>
                <a:lnTo>
                  <a:pt x="761" y="708"/>
                </a:lnTo>
                <a:lnTo>
                  <a:pt x="777" y="696"/>
                </a:lnTo>
                <a:lnTo>
                  <a:pt x="789" y="680"/>
                </a:lnTo>
                <a:lnTo>
                  <a:pt x="797" y="661"/>
                </a:lnTo>
                <a:lnTo>
                  <a:pt x="800" y="640"/>
                </a:lnTo>
                <a:lnTo>
                  <a:pt x="797" y="619"/>
                </a:lnTo>
                <a:lnTo>
                  <a:pt x="789" y="599"/>
                </a:lnTo>
                <a:lnTo>
                  <a:pt x="777" y="583"/>
                </a:lnTo>
                <a:lnTo>
                  <a:pt x="761" y="571"/>
                </a:lnTo>
                <a:lnTo>
                  <a:pt x="741" y="562"/>
                </a:lnTo>
                <a:lnTo>
                  <a:pt x="720" y="560"/>
                </a:lnTo>
                <a:lnTo>
                  <a:pt x="240" y="560"/>
                </a:lnTo>
                <a:close/>
                <a:moveTo>
                  <a:pt x="240" y="240"/>
                </a:moveTo>
                <a:lnTo>
                  <a:pt x="219" y="242"/>
                </a:lnTo>
                <a:lnTo>
                  <a:pt x="199" y="251"/>
                </a:lnTo>
                <a:lnTo>
                  <a:pt x="183" y="263"/>
                </a:lnTo>
                <a:lnTo>
                  <a:pt x="171" y="279"/>
                </a:lnTo>
                <a:lnTo>
                  <a:pt x="163" y="299"/>
                </a:lnTo>
                <a:lnTo>
                  <a:pt x="160" y="320"/>
                </a:lnTo>
                <a:lnTo>
                  <a:pt x="163" y="341"/>
                </a:lnTo>
                <a:lnTo>
                  <a:pt x="171" y="360"/>
                </a:lnTo>
                <a:lnTo>
                  <a:pt x="183" y="376"/>
                </a:lnTo>
                <a:lnTo>
                  <a:pt x="199" y="388"/>
                </a:lnTo>
                <a:lnTo>
                  <a:pt x="219" y="397"/>
                </a:lnTo>
                <a:lnTo>
                  <a:pt x="240" y="400"/>
                </a:lnTo>
                <a:lnTo>
                  <a:pt x="720" y="400"/>
                </a:lnTo>
                <a:lnTo>
                  <a:pt x="741" y="397"/>
                </a:lnTo>
                <a:lnTo>
                  <a:pt x="761" y="388"/>
                </a:lnTo>
                <a:lnTo>
                  <a:pt x="777" y="376"/>
                </a:lnTo>
                <a:lnTo>
                  <a:pt x="789" y="360"/>
                </a:lnTo>
                <a:lnTo>
                  <a:pt x="797" y="341"/>
                </a:lnTo>
                <a:lnTo>
                  <a:pt x="800" y="320"/>
                </a:lnTo>
                <a:lnTo>
                  <a:pt x="797" y="299"/>
                </a:lnTo>
                <a:lnTo>
                  <a:pt x="789" y="279"/>
                </a:lnTo>
                <a:lnTo>
                  <a:pt x="777" y="263"/>
                </a:lnTo>
                <a:lnTo>
                  <a:pt x="761" y="251"/>
                </a:lnTo>
                <a:lnTo>
                  <a:pt x="741" y="242"/>
                </a:lnTo>
                <a:lnTo>
                  <a:pt x="720" y="240"/>
                </a:lnTo>
                <a:lnTo>
                  <a:pt x="240" y="240"/>
                </a:lnTo>
                <a:close/>
                <a:moveTo>
                  <a:pt x="160" y="0"/>
                </a:moveTo>
                <a:lnTo>
                  <a:pt x="800" y="0"/>
                </a:lnTo>
                <a:lnTo>
                  <a:pt x="832" y="3"/>
                </a:lnTo>
                <a:lnTo>
                  <a:pt x="862" y="13"/>
                </a:lnTo>
                <a:lnTo>
                  <a:pt x="890" y="27"/>
                </a:lnTo>
                <a:lnTo>
                  <a:pt x="913" y="47"/>
                </a:lnTo>
                <a:lnTo>
                  <a:pt x="932" y="70"/>
                </a:lnTo>
                <a:lnTo>
                  <a:pt x="947" y="97"/>
                </a:lnTo>
                <a:lnTo>
                  <a:pt x="957" y="128"/>
                </a:lnTo>
                <a:lnTo>
                  <a:pt x="960" y="160"/>
                </a:lnTo>
                <a:lnTo>
                  <a:pt x="960" y="2000"/>
                </a:lnTo>
                <a:lnTo>
                  <a:pt x="0" y="2000"/>
                </a:lnTo>
                <a:lnTo>
                  <a:pt x="0" y="160"/>
                </a:lnTo>
                <a:lnTo>
                  <a:pt x="3" y="128"/>
                </a:lnTo>
                <a:lnTo>
                  <a:pt x="13" y="97"/>
                </a:lnTo>
                <a:lnTo>
                  <a:pt x="28" y="70"/>
                </a:lnTo>
                <a:lnTo>
                  <a:pt x="47" y="47"/>
                </a:lnTo>
                <a:lnTo>
                  <a:pt x="70" y="27"/>
                </a:lnTo>
                <a:lnTo>
                  <a:pt x="98" y="13"/>
                </a:lnTo>
                <a:lnTo>
                  <a:pt x="128" y="3"/>
                </a:lnTo>
                <a:lnTo>
                  <a:pt x="16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0"/>
            <a:endParaRPr lang="ko-KR" altLang="en-US" sz="2400" spc="-50" dirty="0">
              <a:ln>
                <a:solidFill>
                  <a:srgbClr val="FF3300">
                    <a:alpha val="0"/>
                  </a:srgbClr>
                </a:solidFill>
              </a:ln>
              <a:solidFill>
                <a:prstClr val="black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979049-8C0A-7F72-E8D8-4D3D9826F9FA}"/>
              </a:ext>
            </a:extLst>
          </p:cNvPr>
          <p:cNvGrpSpPr/>
          <p:nvPr/>
        </p:nvGrpSpPr>
        <p:grpSpPr>
          <a:xfrm>
            <a:off x="608008" y="2835640"/>
            <a:ext cx="305423" cy="219642"/>
            <a:chOff x="8639292" y="6268346"/>
            <a:chExt cx="350391" cy="251976"/>
          </a:xfrm>
        </p:grpSpPr>
        <p:sp>
          <p:nvSpPr>
            <p:cNvPr id="57" name="Rectangle 69">
              <a:extLst>
                <a:ext uri="{FF2B5EF4-FFF2-40B4-BE49-F238E27FC236}">
                  <a16:creationId xmlns:a16="http://schemas.microsoft.com/office/drawing/2014/main" id="{48E0EA5B-8BB4-3D90-8F65-51C6C0DF4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9519" y="6410715"/>
              <a:ext cx="349937" cy="10960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58" name="Rectangle 20">
              <a:extLst>
                <a:ext uri="{FF2B5EF4-FFF2-40B4-BE49-F238E27FC236}">
                  <a16:creationId xmlns:a16="http://schemas.microsoft.com/office/drawing/2014/main" id="{CCDB0F5C-0B54-5A34-0A95-2BFD0009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9292" y="6386325"/>
              <a:ext cx="350391" cy="24394"/>
            </a:xfrm>
            <a:prstGeom prst="trapezoid">
              <a:avLst>
                <a:gd name="adj" fmla="val 1159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723FDC-8CE7-335E-ED14-F87B67B5428E}"/>
                </a:ext>
              </a:extLst>
            </p:cNvPr>
            <p:cNvSpPr/>
            <p:nvPr/>
          </p:nvSpPr>
          <p:spPr>
            <a:xfrm>
              <a:off x="8659796" y="6431240"/>
              <a:ext cx="18000" cy="66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702931-3A10-DFC9-40BA-D91902DDA999}"/>
                </a:ext>
              </a:extLst>
            </p:cNvPr>
            <p:cNvSpPr/>
            <p:nvPr/>
          </p:nvSpPr>
          <p:spPr>
            <a:xfrm>
              <a:off x="8951179" y="6431240"/>
              <a:ext cx="18000" cy="66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ADC27B2-75CC-0EBD-42B3-75D63375B72C}"/>
                </a:ext>
              </a:extLst>
            </p:cNvPr>
            <p:cNvSpPr/>
            <p:nvPr/>
          </p:nvSpPr>
          <p:spPr>
            <a:xfrm>
              <a:off x="8703734" y="6435457"/>
              <a:ext cx="21600" cy="21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2B7808C-28F3-399F-43BC-CD81115790E2}"/>
                </a:ext>
              </a:extLst>
            </p:cNvPr>
            <p:cNvSpPr/>
            <p:nvPr/>
          </p:nvSpPr>
          <p:spPr>
            <a:xfrm>
              <a:off x="8703734" y="6473982"/>
              <a:ext cx="21600" cy="21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72263DC-651E-54F3-3104-99BF9A9C77D6}"/>
                </a:ext>
              </a:extLst>
            </p:cNvPr>
            <p:cNvSpPr/>
            <p:nvPr/>
          </p:nvSpPr>
          <p:spPr>
            <a:xfrm>
              <a:off x="8774915" y="6431239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0F7C0A7-2834-8224-86ED-BDB68D09522D}"/>
                </a:ext>
              </a:extLst>
            </p:cNvPr>
            <p:cNvSpPr/>
            <p:nvPr/>
          </p:nvSpPr>
          <p:spPr>
            <a:xfrm>
              <a:off x="8820989" y="6431240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DFA64E-FEDA-93D1-A833-85A20FD4B00D}"/>
                </a:ext>
              </a:extLst>
            </p:cNvPr>
            <p:cNvSpPr/>
            <p:nvPr/>
          </p:nvSpPr>
          <p:spPr>
            <a:xfrm>
              <a:off x="8867062" y="6431240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6" name="Rectangle 69">
              <a:extLst>
                <a:ext uri="{FF2B5EF4-FFF2-40B4-BE49-F238E27FC236}">
                  <a16:creationId xmlns:a16="http://schemas.microsoft.com/office/drawing/2014/main" id="{FA619C1C-B6B2-2370-300A-1308AD94C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9519" y="6292740"/>
              <a:ext cx="349937" cy="10960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67" name="Rectangle 20">
              <a:extLst>
                <a:ext uri="{FF2B5EF4-FFF2-40B4-BE49-F238E27FC236}">
                  <a16:creationId xmlns:a16="http://schemas.microsoft.com/office/drawing/2014/main" id="{6D2B53A9-1801-BD34-7EC9-B1B3756BD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9292" y="6268346"/>
              <a:ext cx="350391" cy="24394"/>
            </a:xfrm>
            <a:prstGeom prst="trapezoid">
              <a:avLst>
                <a:gd name="adj" fmla="val 1159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D55BD08-60BD-62F9-0183-1C223D90FA2A}"/>
                </a:ext>
              </a:extLst>
            </p:cNvPr>
            <p:cNvSpPr/>
            <p:nvPr/>
          </p:nvSpPr>
          <p:spPr>
            <a:xfrm>
              <a:off x="8659796" y="6313261"/>
              <a:ext cx="18000" cy="66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CAE78E-E310-4C8D-CD10-005C050E6514}"/>
                </a:ext>
              </a:extLst>
            </p:cNvPr>
            <p:cNvSpPr/>
            <p:nvPr/>
          </p:nvSpPr>
          <p:spPr>
            <a:xfrm>
              <a:off x="8951179" y="6313261"/>
              <a:ext cx="18000" cy="66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8EF12E9-2C6B-382A-3142-1B39A751CA15}"/>
                </a:ext>
              </a:extLst>
            </p:cNvPr>
            <p:cNvSpPr/>
            <p:nvPr/>
          </p:nvSpPr>
          <p:spPr>
            <a:xfrm>
              <a:off x="8703734" y="6317478"/>
              <a:ext cx="21600" cy="21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A8DDFDE-29EB-A310-C23C-06E8A073527D}"/>
                </a:ext>
              </a:extLst>
            </p:cNvPr>
            <p:cNvSpPr/>
            <p:nvPr/>
          </p:nvSpPr>
          <p:spPr>
            <a:xfrm>
              <a:off x="8703734" y="6356003"/>
              <a:ext cx="21600" cy="21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5C58B8F-C7EB-4EF3-4E80-E7D417E6533B}"/>
                </a:ext>
              </a:extLst>
            </p:cNvPr>
            <p:cNvSpPr/>
            <p:nvPr/>
          </p:nvSpPr>
          <p:spPr>
            <a:xfrm>
              <a:off x="8774915" y="6313260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F9976F2-F29B-163C-24CF-413095326241}"/>
                </a:ext>
              </a:extLst>
            </p:cNvPr>
            <p:cNvSpPr/>
            <p:nvPr/>
          </p:nvSpPr>
          <p:spPr>
            <a:xfrm>
              <a:off x="8820989" y="6313261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2850B87-C70D-2632-629F-06FFB5D70A89}"/>
                </a:ext>
              </a:extLst>
            </p:cNvPr>
            <p:cNvSpPr/>
            <p:nvPr/>
          </p:nvSpPr>
          <p:spPr>
            <a:xfrm>
              <a:off x="8867062" y="6313261"/>
              <a:ext cx="18000" cy="6671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5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57CA67-E819-7B44-9A34-2F065786C367}"/>
              </a:ext>
            </a:extLst>
          </p:cNvPr>
          <p:cNvGrpSpPr/>
          <p:nvPr/>
        </p:nvGrpSpPr>
        <p:grpSpPr>
          <a:xfrm>
            <a:off x="585523" y="3852215"/>
            <a:ext cx="350391" cy="134001"/>
            <a:chOff x="7974518" y="6731580"/>
            <a:chExt cx="350391" cy="134001"/>
          </a:xfrm>
        </p:grpSpPr>
        <p:sp>
          <p:nvSpPr>
            <p:cNvPr id="44" name="Rectangle 69">
              <a:extLst>
                <a:ext uri="{FF2B5EF4-FFF2-40B4-BE49-F238E27FC236}">
                  <a16:creationId xmlns:a16="http://schemas.microsoft.com/office/drawing/2014/main" id="{6A7A39A4-FCD7-63A3-3361-7FF9A5C71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4745" y="6755974"/>
              <a:ext cx="349937" cy="10960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D592842B-FE41-F810-00ED-374FDF76A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4518" y="6731580"/>
              <a:ext cx="350391" cy="24394"/>
            </a:xfrm>
            <a:prstGeom prst="trapezoid">
              <a:avLst>
                <a:gd name="adj" fmla="val 1159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6" name="Rectangle 69">
              <a:extLst>
                <a:ext uri="{FF2B5EF4-FFF2-40B4-BE49-F238E27FC236}">
                  <a16:creationId xmlns:a16="http://schemas.microsoft.com/office/drawing/2014/main" id="{E709C7E0-1E47-0C92-980B-91258150B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9796" y="6787776"/>
              <a:ext cx="45720" cy="46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7" name="Rectangle 69">
              <a:extLst>
                <a:ext uri="{FF2B5EF4-FFF2-40B4-BE49-F238E27FC236}">
                  <a16:creationId xmlns:a16="http://schemas.microsoft.com/office/drawing/2014/main" id="{020D365E-438A-D1CD-2832-CCDECB192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0280" y="6787776"/>
              <a:ext cx="45720" cy="46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8" name="Rectangle 69">
              <a:extLst>
                <a:ext uri="{FF2B5EF4-FFF2-40B4-BE49-F238E27FC236}">
                  <a16:creationId xmlns:a16="http://schemas.microsoft.com/office/drawing/2014/main" id="{C3D19FDE-F2DE-0118-3EA4-F5D298691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6346" y="6787912"/>
              <a:ext cx="174134" cy="4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44B165E-1C36-1507-4289-2BC086CC6B22}"/>
              </a:ext>
            </a:extLst>
          </p:cNvPr>
          <p:cNvGrpSpPr/>
          <p:nvPr/>
        </p:nvGrpSpPr>
        <p:grpSpPr>
          <a:xfrm>
            <a:off x="616366" y="2297994"/>
            <a:ext cx="316801" cy="229423"/>
            <a:chOff x="5119771" y="5479952"/>
            <a:chExt cx="316801" cy="229423"/>
          </a:xfrm>
        </p:grpSpPr>
        <p:sp>
          <p:nvSpPr>
            <p:cNvPr id="38" name="Freeform 258">
              <a:extLst>
                <a:ext uri="{FF2B5EF4-FFF2-40B4-BE49-F238E27FC236}">
                  <a16:creationId xmlns:a16="http://schemas.microsoft.com/office/drawing/2014/main" id="{5F8F3155-4DB4-79B5-53E1-85A7BE9FE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896" y="5479952"/>
              <a:ext cx="237601" cy="156538"/>
            </a:xfrm>
            <a:custGeom>
              <a:avLst/>
              <a:gdLst>
                <a:gd name="T0" fmla="*/ 288 w 288"/>
                <a:gd name="T1" fmla="*/ 0 h 216"/>
                <a:gd name="T2" fmla="*/ 0 w 288"/>
                <a:gd name="T3" fmla="*/ 0 h 216"/>
                <a:gd name="T4" fmla="*/ 0 w 288"/>
                <a:gd name="T5" fmla="*/ 74 h 216"/>
                <a:gd name="T6" fmla="*/ 288 w 288"/>
                <a:gd name="T7" fmla="*/ 74 h 216"/>
                <a:gd name="T8" fmla="*/ 288 w 288"/>
                <a:gd name="T9" fmla="*/ 0 h 216"/>
                <a:gd name="T10" fmla="*/ 264 w 288"/>
                <a:gd name="T11" fmla="*/ 64 h 216"/>
                <a:gd name="T12" fmla="*/ 24 w 288"/>
                <a:gd name="T13" fmla="*/ 64 h 216"/>
                <a:gd name="T14" fmla="*/ 24 w 288"/>
                <a:gd name="T15" fmla="*/ 11 h 216"/>
                <a:gd name="T16" fmla="*/ 264 w 288"/>
                <a:gd name="T17" fmla="*/ 11 h 216"/>
                <a:gd name="T18" fmla="*/ 264 w 288"/>
                <a:gd name="T19" fmla="*/ 64 h 2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8" h="216">
                  <a:moveTo>
                    <a:pt x="288" y="0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288" y="216"/>
                  </a:lnTo>
                  <a:lnTo>
                    <a:pt x="288" y="0"/>
                  </a:lnTo>
                  <a:close/>
                  <a:moveTo>
                    <a:pt x="264" y="184"/>
                  </a:moveTo>
                  <a:lnTo>
                    <a:pt x="24" y="184"/>
                  </a:lnTo>
                  <a:lnTo>
                    <a:pt x="24" y="32"/>
                  </a:lnTo>
                  <a:lnTo>
                    <a:pt x="264" y="32"/>
                  </a:lnTo>
                  <a:lnTo>
                    <a:pt x="264" y="18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9" name="Rectangle 259">
              <a:extLst>
                <a:ext uri="{FF2B5EF4-FFF2-40B4-BE49-F238E27FC236}">
                  <a16:creationId xmlns:a16="http://schemas.microsoft.com/office/drawing/2014/main" id="{AA936827-3414-88C3-1BA5-34EF2CBC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771" y="5696123"/>
              <a:ext cx="316801" cy="132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algn="ctr"/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0" name="Freeform 260">
              <a:extLst>
                <a:ext uri="{FF2B5EF4-FFF2-40B4-BE49-F238E27FC236}">
                  <a16:creationId xmlns:a16="http://schemas.microsoft.com/office/drawing/2014/main" id="{6B67B531-C056-1F10-9BA2-6742CF32E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121" y="5669619"/>
              <a:ext cx="54450" cy="18221"/>
            </a:xfrm>
            <a:custGeom>
              <a:avLst/>
              <a:gdLst>
                <a:gd name="T0" fmla="*/ 0 w 66"/>
                <a:gd name="T1" fmla="*/ 22 h 22"/>
                <a:gd name="T2" fmla="*/ 66 w 66"/>
                <a:gd name="T3" fmla="*/ 22 h 22"/>
                <a:gd name="T4" fmla="*/ 56 w 66"/>
                <a:gd name="T5" fmla="*/ 0 h 22"/>
                <a:gd name="T6" fmla="*/ 8 w 66"/>
                <a:gd name="T7" fmla="*/ 0 h 22"/>
                <a:gd name="T8" fmla="*/ 0 w 66"/>
                <a:gd name="T9" fmla="*/ 2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2">
                  <a:moveTo>
                    <a:pt x="0" y="22"/>
                  </a:moveTo>
                  <a:lnTo>
                    <a:pt x="66" y="22"/>
                  </a:lnTo>
                  <a:lnTo>
                    <a:pt x="56" y="0"/>
                  </a:lnTo>
                  <a:lnTo>
                    <a:pt x="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1" name="Freeform 261">
              <a:extLst>
                <a:ext uri="{FF2B5EF4-FFF2-40B4-BE49-F238E27FC236}">
                  <a16:creationId xmlns:a16="http://schemas.microsoft.com/office/drawing/2014/main" id="{058807A3-B642-A891-3AED-E6920F8CA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771" y="5643116"/>
              <a:ext cx="313501" cy="46382"/>
            </a:xfrm>
            <a:custGeom>
              <a:avLst/>
              <a:gdLst>
                <a:gd name="T0" fmla="*/ 156 w 380"/>
                <a:gd name="T1" fmla="*/ 24 h 56"/>
                <a:gd name="T2" fmla="*/ 228 w 380"/>
                <a:gd name="T3" fmla="*/ 24 h 56"/>
                <a:gd name="T4" fmla="*/ 242 w 380"/>
                <a:gd name="T5" fmla="*/ 56 h 56"/>
                <a:gd name="T6" fmla="*/ 380 w 380"/>
                <a:gd name="T7" fmla="*/ 56 h 56"/>
                <a:gd name="T8" fmla="*/ 332 w 380"/>
                <a:gd name="T9" fmla="*/ 0 h 56"/>
                <a:gd name="T10" fmla="*/ 48 w 380"/>
                <a:gd name="T11" fmla="*/ 0 h 56"/>
                <a:gd name="T12" fmla="*/ 0 w 380"/>
                <a:gd name="T13" fmla="*/ 56 h 56"/>
                <a:gd name="T14" fmla="*/ 142 w 380"/>
                <a:gd name="T15" fmla="*/ 56 h 56"/>
                <a:gd name="T16" fmla="*/ 156 w 380"/>
                <a:gd name="T17" fmla="*/ 24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0" h="56">
                  <a:moveTo>
                    <a:pt x="156" y="24"/>
                  </a:moveTo>
                  <a:lnTo>
                    <a:pt x="228" y="24"/>
                  </a:lnTo>
                  <a:lnTo>
                    <a:pt x="242" y="56"/>
                  </a:lnTo>
                  <a:lnTo>
                    <a:pt x="380" y="56"/>
                  </a:lnTo>
                  <a:lnTo>
                    <a:pt x="332" y="0"/>
                  </a:lnTo>
                  <a:lnTo>
                    <a:pt x="48" y="0"/>
                  </a:lnTo>
                  <a:lnTo>
                    <a:pt x="0" y="56"/>
                  </a:lnTo>
                  <a:lnTo>
                    <a:pt x="142" y="56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AA8ED2B-911F-731E-4FED-F3D6D096CC16}"/>
              </a:ext>
            </a:extLst>
          </p:cNvPr>
          <p:cNvSpPr/>
          <p:nvPr/>
        </p:nvSpPr>
        <p:spPr>
          <a:xfrm>
            <a:off x="5826048" y="2100709"/>
            <a:ext cx="340350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b="1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Notice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C0550DC-AF0F-7BD8-9F3B-DE6444F5E1A6}"/>
              </a:ext>
            </a:extLst>
          </p:cNvPr>
          <p:cNvGrpSpPr/>
          <p:nvPr/>
        </p:nvGrpSpPr>
        <p:grpSpPr>
          <a:xfrm>
            <a:off x="2469945" y="2744900"/>
            <a:ext cx="482629" cy="180487"/>
            <a:chOff x="7908399" y="5931657"/>
            <a:chExt cx="482629" cy="18048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3E1F6BB-5611-2CDA-2BE0-CA2F22E0A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6035401"/>
              <a:ext cx="482629" cy="76743"/>
            </a:xfrm>
            <a:custGeom>
              <a:avLst/>
              <a:gdLst>
                <a:gd name="T0" fmla="*/ 229 w 251"/>
                <a:gd name="T1" fmla="*/ 40 h 54"/>
                <a:gd name="T2" fmla="*/ 23 w 251"/>
                <a:gd name="T3" fmla="*/ 40 h 54"/>
                <a:gd name="T4" fmla="*/ 23 w 251"/>
                <a:gd name="T5" fmla="*/ 0 h 54"/>
                <a:gd name="T6" fmla="*/ 0 w 251"/>
                <a:gd name="T7" fmla="*/ 0 h 54"/>
                <a:gd name="T8" fmla="*/ 0 w 251"/>
                <a:gd name="T9" fmla="*/ 54 h 54"/>
                <a:gd name="T10" fmla="*/ 251 w 251"/>
                <a:gd name="T11" fmla="*/ 54 h 54"/>
                <a:gd name="T12" fmla="*/ 251 w 251"/>
                <a:gd name="T13" fmla="*/ 0 h 54"/>
                <a:gd name="T14" fmla="*/ 229 w 251"/>
                <a:gd name="T15" fmla="*/ 0 h 54"/>
                <a:gd name="T16" fmla="*/ 229 w 251"/>
                <a:gd name="T17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4">
                  <a:moveTo>
                    <a:pt x="229" y="40"/>
                  </a:moveTo>
                  <a:lnTo>
                    <a:pt x="23" y="4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251" y="54"/>
                  </a:lnTo>
                  <a:lnTo>
                    <a:pt x="251" y="0"/>
                  </a:lnTo>
                  <a:lnTo>
                    <a:pt x="229" y="0"/>
                  </a:lnTo>
                  <a:lnTo>
                    <a:pt x="229" y="4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0F1DF3E0-D410-6BC3-7425-C30F39FD8D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8968" y="6037591"/>
              <a:ext cx="361491" cy="45730"/>
            </a:xfrm>
            <a:custGeom>
              <a:avLst/>
              <a:gdLst>
                <a:gd name="T0" fmla="*/ 220 w 235"/>
                <a:gd name="T1" fmla="*/ 30 h 30"/>
                <a:gd name="T2" fmla="*/ 235 w 235"/>
                <a:gd name="T3" fmla="*/ 15 h 30"/>
                <a:gd name="T4" fmla="*/ 220 w 235"/>
                <a:gd name="T5" fmla="*/ 0 h 30"/>
                <a:gd name="T6" fmla="*/ 15 w 235"/>
                <a:gd name="T7" fmla="*/ 0 h 30"/>
                <a:gd name="T8" fmla="*/ 0 w 235"/>
                <a:gd name="T9" fmla="*/ 15 h 30"/>
                <a:gd name="T10" fmla="*/ 15 w 235"/>
                <a:gd name="T11" fmla="*/ 30 h 30"/>
                <a:gd name="T12" fmla="*/ 220 w 235"/>
                <a:gd name="T13" fmla="*/ 30 h 30"/>
                <a:gd name="T14" fmla="*/ 204 w 235"/>
                <a:gd name="T15" fmla="*/ 6 h 30"/>
                <a:gd name="T16" fmla="*/ 213 w 235"/>
                <a:gd name="T17" fmla="*/ 15 h 30"/>
                <a:gd name="T18" fmla="*/ 204 w 235"/>
                <a:gd name="T19" fmla="*/ 24 h 30"/>
                <a:gd name="T20" fmla="*/ 196 w 235"/>
                <a:gd name="T21" fmla="*/ 15 h 30"/>
                <a:gd name="T22" fmla="*/ 204 w 235"/>
                <a:gd name="T23" fmla="*/ 6 h 30"/>
                <a:gd name="T24" fmla="*/ 169 w 235"/>
                <a:gd name="T25" fmla="*/ 6 h 30"/>
                <a:gd name="T26" fmla="*/ 178 w 235"/>
                <a:gd name="T27" fmla="*/ 15 h 30"/>
                <a:gd name="T28" fmla="*/ 169 w 235"/>
                <a:gd name="T29" fmla="*/ 24 h 30"/>
                <a:gd name="T30" fmla="*/ 161 w 235"/>
                <a:gd name="T31" fmla="*/ 15 h 30"/>
                <a:gd name="T32" fmla="*/ 169 w 235"/>
                <a:gd name="T33" fmla="*/ 6 h 30"/>
                <a:gd name="T34" fmla="*/ 135 w 235"/>
                <a:gd name="T35" fmla="*/ 6 h 30"/>
                <a:gd name="T36" fmla="*/ 143 w 235"/>
                <a:gd name="T37" fmla="*/ 15 h 30"/>
                <a:gd name="T38" fmla="*/ 135 w 235"/>
                <a:gd name="T39" fmla="*/ 24 h 30"/>
                <a:gd name="T40" fmla="*/ 126 w 235"/>
                <a:gd name="T41" fmla="*/ 15 h 30"/>
                <a:gd name="T42" fmla="*/ 135 w 235"/>
                <a:gd name="T43" fmla="*/ 6 h 30"/>
                <a:gd name="T44" fmla="*/ 100 w 235"/>
                <a:gd name="T45" fmla="*/ 6 h 30"/>
                <a:gd name="T46" fmla="*/ 109 w 235"/>
                <a:gd name="T47" fmla="*/ 15 h 30"/>
                <a:gd name="T48" fmla="*/ 100 w 235"/>
                <a:gd name="T49" fmla="*/ 24 h 30"/>
                <a:gd name="T50" fmla="*/ 91 w 235"/>
                <a:gd name="T51" fmla="*/ 15 h 30"/>
                <a:gd name="T52" fmla="*/ 100 w 235"/>
                <a:gd name="T53" fmla="*/ 6 h 30"/>
                <a:gd name="T54" fmla="*/ 65 w 235"/>
                <a:gd name="T55" fmla="*/ 6 h 30"/>
                <a:gd name="T56" fmla="*/ 74 w 235"/>
                <a:gd name="T57" fmla="*/ 15 h 30"/>
                <a:gd name="T58" fmla="*/ 65 w 235"/>
                <a:gd name="T59" fmla="*/ 24 h 30"/>
                <a:gd name="T60" fmla="*/ 57 w 235"/>
                <a:gd name="T61" fmla="*/ 15 h 30"/>
                <a:gd name="T62" fmla="*/ 65 w 235"/>
                <a:gd name="T63" fmla="*/ 6 h 30"/>
                <a:gd name="T64" fmla="*/ 31 w 235"/>
                <a:gd name="T65" fmla="*/ 6 h 30"/>
                <a:gd name="T66" fmla="*/ 39 w 235"/>
                <a:gd name="T67" fmla="*/ 15 h 30"/>
                <a:gd name="T68" fmla="*/ 31 w 235"/>
                <a:gd name="T69" fmla="*/ 24 h 30"/>
                <a:gd name="T70" fmla="*/ 22 w 235"/>
                <a:gd name="T71" fmla="*/ 15 h 30"/>
                <a:gd name="T72" fmla="*/ 31 w 235"/>
                <a:gd name="T73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5" h="30">
                  <a:moveTo>
                    <a:pt x="220" y="30"/>
                  </a:moveTo>
                  <a:cubicBezTo>
                    <a:pt x="228" y="30"/>
                    <a:pt x="235" y="23"/>
                    <a:pt x="235" y="15"/>
                  </a:cubicBezTo>
                  <a:cubicBezTo>
                    <a:pt x="235" y="7"/>
                    <a:pt x="228" y="0"/>
                    <a:pt x="22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lnTo>
                    <a:pt x="220" y="30"/>
                  </a:lnTo>
                  <a:close/>
                  <a:moveTo>
                    <a:pt x="204" y="6"/>
                  </a:moveTo>
                  <a:cubicBezTo>
                    <a:pt x="209" y="6"/>
                    <a:pt x="213" y="10"/>
                    <a:pt x="213" y="15"/>
                  </a:cubicBezTo>
                  <a:cubicBezTo>
                    <a:pt x="213" y="20"/>
                    <a:pt x="209" y="24"/>
                    <a:pt x="204" y="24"/>
                  </a:cubicBezTo>
                  <a:cubicBezTo>
                    <a:pt x="199" y="24"/>
                    <a:pt x="196" y="20"/>
                    <a:pt x="196" y="15"/>
                  </a:cubicBezTo>
                  <a:cubicBezTo>
                    <a:pt x="196" y="10"/>
                    <a:pt x="199" y="6"/>
                    <a:pt x="204" y="6"/>
                  </a:cubicBezTo>
                  <a:close/>
                  <a:moveTo>
                    <a:pt x="169" y="6"/>
                  </a:moveTo>
                  <a:cubicBezTo>
                    <a:pt x="174" y="6"/>
                    <a:pt x="178" y="10"/>
                    <a:pt x="178" y="15"/>
                  </a:cubicBezTo>
                  <a:cubicBezTo>
                    <a:pt x="178" y="20"/>
                    <a:pt x="174" y="24"/>
                    <a:pt x="169" y="24"/>
                  </a:cubicBezTo>
                  <a:cubicBezTo>
                    <a:pt x="165" y="24"/>
                    <a:pt x="161" y="20"/>
                    <a:pt x="161" y="15"/>
                  </a:cubicBezTo>
                  <a:cubicBezTo>
                    <a:pt x="161" y="10"/>
                    <a:pt x="165" y="6"/>
                    <a:pt x="169" y="6"/>
                  </a:cubicBezTo>
                  <a:close/>
                  <a:moveTo>
                    <a:pt x="135" y="6"/>
                  </a:moveTo>
                  <a:cubicBezTo>
                    <a:pt x="140" y="6"/>
                    <a:pt x="143" y="10"/>
                    <a:pt x="143" y="15"/>
                  </a:cubicBezTo>
                  <a:cubicBezTo>
                    <a:pt x="143" y="20"/>
                    <a:pt x="140" y="24"/>
                    <a:pt x="135" y="24"/>
                  </a:cubicBezTo>
                  <a:cubicBezTo>
                    <a:pt x="130" y="24"/>
                    <a:pt x="126" y="20"/>
                    <a:pt x="126" y="15"/>
                  </a:cubicBezTo>
                  <a:cubicBezTo>
                    <a:pt x="126" y="10"/>
                    <a:pt x="130" y="6"/>
                    <a:pt x="135" y="6"/>
                  </a:cubicBezTo>
                  <a:close/>
                  <a:moveTo>
                    <a:pt x="100" y="6"/>
                  </a:moveTo>
                  <a:cubicBezTo>
                    <a:pt x="105" y="6"/>
                    <a:pt x="109" y="10"/>
                    <a:pt x="109" y="15"/>
                  </a:cubicBezTo>
                  <a:cubicBezTo>
                    <a:pt x="109" y="20"/>
                    <a:pt x="105" y="24"/>
                    <a:pt x="100" y="24"/>
                  </a:cubicBezTo>
                  <a:cubicBezTo>
                    <a:pt x="95" y="24"/>
                    <a:pt x="91" y="20"/>
                    <a:pt x="91" y="15"/>
                  </a:cubicBezTo>
                  <a:cubicBezTo>
                    <a:pt x="91" y="10"/>
                    <a:pt x="95" y="6"/>
                    <a:pt x="100" y="6"/>
                  </a:cubicBezTo>
                  <a:close/>
                  <a:moveTo>
                    <a:pt x="65" y="6"/>
                  </a:moveTo>
                  <a:cubicBezTo>
                    <a:pt x="70" y="6"/>
                    <a:pt x="74" y="10"/>
                    <a:pt x="74" y="15"/>
                  </a:cubicBezTo>
                  <a:cubicBezTo>
                    <a:pt x="74" y="20"/>
                    <a:pt x="70" y="24"/>
                    <a:pt x="65" y="24"/>
                  </a:cubicBezTo>
                  <a:cubicBezTo>
                    <a:pt x="61" y="24"/>
                    <a:pt x="57" y="20"/>
                    <a:pt x="57" y="15"/>
                  </a:cubicBezTo>
                  <a:cubicBezTo>
                    <a:pt x="57" y="10"/>
                    <a:pt x="61" y="6"/>
                    <a:pt x="65" y="6"/>
                  </a:cubicBezTo>
                  <a:close/>
                  <a:moveTo>
                    <a:pt x="31" y="6"/>
                  </a:moveTo>
                  <a:cubicBezTo>
                    <a:pt x="35" y="6"/>
                    <a:pt x="39" y="10"/>
                    <a:pt x="39" y="15"/>
                  </a:cubicBezTo>
                  <a:cubicBezTo>
                    <a:pt x="39" y="20"/>
                    <a:pt x="35" y="24"/>
                    <a:pt x="31" y="24"/>
                  </a:cubicBezTo>
                  <a:cubicBezTo>
                    <a:pt x="26" y="24"/>
                    <a:pt x="22" y="20"/>
                    <a:pt x="22" y="15"/>
                  </a:cubicBezTo>
                  <a:cubicBezTo>
                    <a:pt x="22" y="10"/>
                    <a:pt x="26" y="6"/>
                    <a:pt x="31" y="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EAC50772-B574-24D8-6678-5F0D55DFA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037" y="5931657"/>
              <a:ext cx="32689" cy="12791"/>
            </a:xfrm>
            <a:custGeom>
              <a:avLst/>
              <a:gdLst>
                <a:gd name="T0" fmla="*/ 11 w 22"/>
                <a:gd name="T1" fmla="*/ 0 h 11"/>
                <a:gd name="T2" fmla="*/ 0 w 22"/>
                <a:gd name="T3" fmla="*/ 11 h 11"/>
                <a:gd name="T4" fmla="*/ 22 w 22"/>
                <a:gd name="T5" fmla="*/ 11 h 11"/>
                <a:gd name="T6" fmla="*/ 11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90D28148-0E32-514E-3776-156689B5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5952974"/>
              <a:ext cx="482629" cy="72479"/>
            </a:xfrm>
            <a:custGeom>
              <a:avLst/>
              <a:gdLst>
                <a:gd name="T0" fmla="*/ 229 w 251"/>
                <a:gd name="T1" fmla="*/ 33 h 51"/>
                <a:gd name="T2" fmla="*/ 229 w 251"/>
                <a:gd name="T3" fmla="*/ 0 h 51"/>
                <a:gd name="T4" fmla="*/ 212 w 251"/>
                <a:gd name="T5" fmla="*/ 0 h 51"/>
                <a:gd name="T6" fmla="*/ 212 w 251"/>
                <a:gd name="T7" fmla="*/ 33 h 51"/>
                <a:gd name="T8" fmla="*/ 0 w 251"/>
                <a:gd name="T9" fmla="*/ 33 h 51"/>
                <a:gd name="T10" fmla="*/ 0 w 251"/>
                <a:gd name="T11" fmla="*/ 51 h 51"/>
                <a:gd name="T12" fmla="*/ 251 w 251"/>
                <a:gd name="T13" fmla="*/ 51 h 51"/>
                <a:gd name="T14" fmla="*/ 251 w 251"/>
                <a:gd name="T15" fmla="*/ 33 h 51"/>
                <a:gd name="T16" fmla="*/ 229 w 251"/>
                <a:gd name="T17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1">
                  <a:moveTo>
                    <a:pt x="229" y="33"/>
                  </a:moveTo>
                  <a:lnTo>
                    <a:pt x="229" y="0"/>
                  </a:lnTo>
                  <a:lnTo>
                    <a:pt x="212" y="0"/>
                  </a:lnTo>
                  <a:lnTo>
                    <a:pt x="212" y="33"/>
                  </a:lnTo>
                  <a:lnTo>
                    <a:pt x="0" y="33"/>
                  </a:lnTo>
                  <a:lnTo>
                    <a:pt x="0" y="51"/>
                  </a:lnTo>
                  <a:lnTo>
                    <a:pt x="251" y="51"/>
                  </a:lnTo>
                  <a:lnTo>
                    <a:pt x="251" y="33"/>
                  </a:lnTo>
                  <a:lnTo>
                    <a:pt x="229" y="3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</p:grp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3BEA08E-4D69-204B-57A5-8F2B312780D2}"/>
              </a:ext>
            </a:extLst>
          </p:cNvPr>
          <p:cNvCxnSpPr>
            <a:cxnSpLocks/>
          </p:cNvCxnSpPr>
          <p:nvPr/>
        </p:nvCxnSpPr>
        <p:spPr>
          <a:xfrm flipV="1">
            <a:off x="2122114" y="2927111"/>
            <a:ext cx="272716" cy="290923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A0D3CAD7-EDE0-E30A-163D-679719FF5B62}"/>
              </a:ext>
            </a:extLst>
          </p:cNvPr>
          <p:cNvSpPr/>
          <p:nvPr/>
        </p:nvSpPr>
        <p:spPr>
          <a:xfrm>
            <a:off x="1469920" y="2296403"/>
            <a:ext cx="604169" cy="2046997"/>
          </a:xfrm>
          <a:prstGeom prst="roundRect">
            <a:avLst/>
          </a:prstGeom>
          <a:solidFill>
            <a:srgbClr val="1D4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Freeform 401">
            <a:extLst>
              <a:ext uri="{FF2B5EF4-FFF2-40B4-BE49-F238E27FC236}">
                <a16:creationId xmlns:a16="http://schemas.microsoft.com/office/drawing/2014/main" id="{7A190E63-0CE6-F816-D426-08136F277B6F}"/>
              </a:ext>
            </a:extLst>
          </p:cNvPr>
          <p:cNvSpPr>
            <a:spLocks noEditPoints="1"/>
          </p:cNvSpPr>
          <p:nvPr/>
        </p:nvSpPr>
        <p:spPr bwMode="auto">
          <a:xfrm>
            <a:off x="1699979" y="2553745"/>
            <a:ext cx="170454" cy="284951"/>
          </a:xfrm>
          <a:custGeom>
            <a:avLst/>
            <a:gdLst>
              <a:gd name="T0" fmla="*/ 219 w 960"/>
              <a:gd name="T1" fmla="*/ 562 h 2000"/>
              <a:gd name="T2" fmla="*/ 183 w 960"/>
              <a:gd name="T3" fmla="*/ 583 h 2000"/>
              <a:gd name="T4" fmla="*/ 163 w 960"/>
              <a:gd name="T5" fmla="*/ 619 h 2000"/>
              <a:gd name="T6" fmla="*/ 163 w 960"/>
              <a:gd name="T7" fmla="*/ 661 h 2000"/>
              <a:gd name="T8" fmla="*/ 183 w 960"/>
              <a:gd name="T9" fmla="*/ 696 h 2000"/>
              <a:gd name="T10" fmla="*/ 219 w 960"/>
              <a:gd name="T11" fmla="*/ 717 h 2000"/>
              <a:gd name="T12" fmla="*/ 720 w 960"/>
              <a:gd name="T13" fmla="*/ 720 h 2000"/>
              <a:gd name="T14" fmla="*/ 761 w 960"/>
              <a:gd name="T15" fmla="*/ 708 h 2000"/>
              <a:gd name="T16" fmla="*/ 789 w 960"/>
              <a:gd name="T17" fmla="*/ 680 h 2000"/>
              <a:gd name="T18" fmla="*/ 800 w 960"/>
              <a:gd name="T19" fmla="*/ 640 h 2000"/>
              <a:gd name="T20" fmla="*/ 789 w 960"/>
              <a:gd name="T21" fmla="*/ 599 h 2000"/>
              <a:gd name="T22" fmla="*/ 761 w 960"/>
              <a:gd name="T23" fmla="*/ 571 h 2000"/>
              <a:gd name="T24" fmla="*/ 720 w 960"/>
              <a:gd name="T25" fmla="*/ 560 h 2000"/>
              <a:gd name="T26" fmla="*/ 240 w 960"/>
              <a:gd name="T27" fmla="*/ 240 h 2000"/>
              <a:gd name="T28" fmla="*/ 199 w 960"/>
              <a:gd name="T29" fmla="*/ 251 h 2000"/>
              <a:gd name="T30" fmla="*/ 171 w 960"/>
              <a:gd name="T31" fmla="*/ 279 h 2000"/>
              <a:gd name="T32" fmla="*/ 160 w 960"/>
              <a:gd name="T33" fmla="*/ 320 h 2000"/>
              <a:gd name="T34" fmla="*/ 171 w 960"/>
              <a:gd name="T35" fmla="*/ 360 h 2000"/>
              <a:gd name="T36" fmla="*/ 199 w 960"/>
              <a:gd name="T37" fmla="*/ 388 h 2000"/>
              <a:gd name="T38" fmla="*/ 240 w 960"/>
              <a:gd name="T39" fmla="*/ 400 h 2000"/>
              <a:gd name="T40" fmla="*/ 741 w 960"/>
              <a:gd name="T41" fmla="*/ 397 h 2000"/>
              <a:gd name="T42" fmla="*/ 777 w 960"/>
              <a:gd name="T43" fmla="*/ 376 h 2000"/>
              <a:gd name="T44" fmla="*/ 797 w 960"/>
              <a:gd name="T45" fmla="*/ 341 h 2000"/>
              <a:gd name="T46" fmla="*/ 797 w 960"/>
              <a:gd name="T47" fmla="*/ 299 h 2000"/>
              <a:gd name="T48" fmla="*/ 777 w 960"/>
              <a:gd name="T49" fmla="*/ 263 h 2000"/>
              <a:gd name="T50" fmla="*/ 741 w 960"/>
              <a:gd name="T51" fmla="*/ 242 h 2000"/>
              <a:gd name="T52" fmla="*/ 240 w 960"/>
              <a:gd name="T53" fmla="*/ 240 h 2000"/>
              <a:gd name="T54" fmla="*/ 800 w 960"/>
              <a:gd name="T55" fmla="*/ 0 h 2000"/>
              <a:gd name="T56" fmla="*/ 862 w 960"/>
              <a:gd name="T57" fmla="*/ 13 h 2000"/>
              <a:gd name="T58" fmla="*/ 913 w 960"/>
              <a:gd name="T59" fmla="*/ 47 h 2000"/>
              <a:gd name="T60" fmla="*/ 947 w 960"/>
              <a:gd name="T61" fmla="*/ 97 h 2000"/>
              <a:gd name="T62" fmla="*/ 960 w 960"/>
              <a:gd name="T63" fmla="*/ 160 h 2000"/>
              <a:gd name="T64" fmla="*/ 0 w 960"/>
              <a:gd name="T65" fmla="*/ 2000 h 2000"/>
              <a:gd name="T66" fmla="*/ 3 w 960"/>
              <a:gd name="T67" fmla="*/ 128 h 2000"/>
              <a:gd name="T68" fmla="*/ 28 w 960"/>
              <a:gd name="T69" fmla="*/ 70 h 2000"/>
              <a:gd name="T70" fmla="*/ 70 w 960"/>
              <a:gd name="T71" fmla="*/ 27 h 2000"/>
              <a:gd name="T72" fmla="*/ 128 w 960"/>
              <a:gd name="T73" fmla="*/ 3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0" h="2000">
                <a:moveTo>
                  <a:pt x="240" y="560"/>
                </a:moveTo>
                <a:lnTo>
                  <a:pt x="219" y="562"/>
                </a:lnTo>
                <a:lnTo>
                  <a:pt x="199" y="571"/>
                </a:lnTo>
                <a:lnTo>
                  <a:pt x="183" y="583"/>
                </a:lnTo>
                <a:lnTo>
                  <a:pt x="171" y="599"/>
                </a:lnTo>
                <a:lnTo>
                  <a:pt x="163" y="619"/>
                </a:lnTo>
                <a:lnTo>
                  <a:pt x="160" y="640"/>
                </a:lnTo>
                <a:lnTo>
                  <a:pt x="163" y="661"/>
                </a:lnTo>
                <a:lnTo>
                  <a:pt x="171" y="680"/>
                </a:lnTo>
                <a:lnTo>
                  <a:pt x="183" y="696"/>
                </a:lnTo>
                <a:lnTo>
                  <a:pt x="199" y="708"/>
                </a:lnTo>
                <a:lnTo>
                  <a:pt x="219" y="717"/>
                </a:lnTo>
                <a:lnTo>
                  <a:pt x="240" y="720"/>
                </a:lnTo>
                <a:lnTo>
                  <a:pt x="720" y="720"/>
                </a:lnTo>
                <a:lnTo>
                  <a:pt x="741" y="717"/>
                </a:lnTo>
                <a:lnTo>
                  <a:pt x="761" y="708"/>
                </a:lnTo>
                <a:lnTo>
                  <a:pt x="777" y="696"/>
                </a:lnTo>
                <a:lnTo>
                  <a:pt x="789" y="680"/>
                </a:lnTo>
                <a:lnTo>
                  <a:pt x="797" y="661"/>
                </a:lnTo>
                <a:lnTo>
                  <a:pt x="800" y="640"/>
                </a:lnTo>
                <a:lnTo>
                  <a:pt x="797" y="619"/>
                </a:lnTo>
                <a:lnTo>
                  <a:pt x="789" y="599"/>
                </a:lnTo>
                <a:lnTo>
                  <a:pt x="777" y="583"/>
                </a:lnTo>
                <a:lnTo>
                  <a:pt x="761" y="571"/>
                </a:lnTo>
                <a:lnTo>
                  <a:pt x="741" y="562"/>
                </a:lnTo>
                <a:lnTo>
                  <a:pt x="720" y="560"/>
                </a:lnTo>
                <a:lnTo>
                  <a:pt x="240" y="560"/>
                </a:lnTo>
                <a:close/>
                <a:moveTo>
                  <a:pt x="240" y="240"/>
                </a:moveTo>
                <a:lnTo>
                  <a:pt x="219" y="242"/>
                </a:lnTo>
                <a:lnTo>
                  <a:pt x="199" y="251"/>
                </a:lnTo>
                <a:lnTo>
                  <a:pt x="183" y="263"/>
                </a:lnTo>
                <a:lnTo>
                  <a:pt x="171" y="279"/>
                </a:lnTo>
                <a:lnTo>
                  <a:pt x="163" y="299"/>
                </a:lnTo>
                <a:lnTo>
                  <a:pt x="160" y="320"/>
                </a:lnTo>
                <a:lnTo>
                  <a:pt x="163" y="341"/>
                </a:lnTo>
                <a:lnTo>
                  <a:pt x="171" y="360"/>
                </a:lnTo>
                <a:lnTo>
                  <a:pt x="183" y="376"/>
                </a:lnTo>
                <a:lnTo>
                  <a:pt x="199" y="388"/>
                </a:lnTo>
                <a:lnTo>
                  <a:pt x="219" y="397"/>
                </a:lnTo>
                <a:lnTo>
                  <a:pt x="240" y="400"/>
                </a:lnTo>
                <a:lnTo>
                  <a:pt x="720" y="400"/>
                </a:lnTo>
                <a:lnTo>
                  <a:pt x="741" y="397"/>
                </a:lnTo>
                <a:lnTo>
                  <a:pt x="761" y="388"/>
                </a:lnTo>
                <a:lnTo>
                  <a:pt x="777" y="376"/>
                </a:lnTo>
                <a:lnTo>
                  <a:pt x="789" y="360"/>
                </a:lnTo>
                <a:lnTo>
                  <a:pt x="797" y="341"/>
                </a:lnTo>
                <a:lnTo>
                  <a:pt x="800" y="320"/>
                </a:lnTo>
                <a:lnTo>
                  <a:pt x="797" y="299"/>
                </a:lnTo>
                <a:lnTo>
                  <a:pt x="789" y="279"/>
                </a:lnTo>
                <a:lnTo>
                  <a:pt x="777" y="263"/>
                </a:lnTo>
                <a:lnTo>
                  <a:pt x="761" y="251"/>
                </a:lnTo>
                <a:lnTo>
                  <a:pt x="741" y="242"/>
                </a:lnTo>
                <a:lnTo>
                  <a:pt x="720" y="240"/>
                </a:lnTo>
                <a:lnTo>
                  <a:pt x="240" y="240"/>
                </a:lnTo>
                <a:close/>
                <a:moveTo>
                  <a:pt x="160" y="0"/>
                </a:moveTo>
                <a:lnTo>
                  <a:pt x="800" y="0"/>
                </a:lnTo>
                <a:lnTo>
                  <a:pt x="832" y="3"/>
                </a:lnTo>
                <a:lnTo>
                  <a:pt x="862" y="13"/>
                </a:lnTo>
                <a:lnTo>
                  <a:pt x="890" y="27"/>
                </a:lnTo>
                <a:lnTo>
                  <a:pt x="913" y="47"/>
                </a:lnTo>
                <a:lnTo>
                  <a:pt x="932" y="70"/>
                </a:lnTo>
                <a:lnTo>
                  <a:pt x="947" y="97"/>
                </a:lnTo>
                <a:lnTo>
                  <a:pt x="957" y="128"/>
                </a:lnTo>
                <a:lnTo>
                  <a:pt x="960" y="160"/>
                </a:lnTo>
                <a:lnTo>
                  <a:pt x="960" y="2000"/>
                </a:lnTo>
                <a:lnTo>
                  <a:pt x="0" y="2000"/>
                </a:lnTo>
                <a:lnTo>
                  <a:pt x="0" y="160"/>
                </a:lnTo>
                <a:lnTo>
                  <a:pt x="3" y="128"/>
                </a:lnTo>
                <a:lnTo>
                  <a:pt x="13" y="97"/>
                </a:lnTo>
                <a:lnTo>
                  <a:pt x="28" y="70"/>
                </a:lnTo>
                <a:lnTo>
                  <a:pt x="47" y="47"/>
                </a:lnTo>
                <a:lnTo>
                  <a:pt x="70" y="27"/>
                </a:lnTo>
                <a:lnTo>
                  <a:pt x="98" y="13"/>
                </a:lnTo>
                <a:lnTo>
                  <a:pt x="128" y="3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pPr latinLnBrk="0"/>
            <a:endParaRPr lang="ko-KR" altLang="en-US" sz="2400" spc="-50" dirty="0">
              <a:ln>
                <a:solidFill>
                  <a:srgbClr val="FF3300">
                    <a:alpha val="0"/>
                  </a:srgbClr>
                </a:solidFill>
              </a:ln>
              <a:solidFill>
                <a:prstClr val="black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E18EE3-DA56-BEE0-7200-226758901C42}"/>
              </a:ext>
            </a:extLst>
          </p:cNvPr>
          <p:cNvGrpSpPr/>
          <p:nvPr/>
        </p:nvGrpSpPr>
        <p:grpSpPr>
          <a:xfrm>
            <a:off x="1626805" y="3428703"/>
            <a:ext cx="316801" cy="229423"/>
            <a:chOff x="5119771" y="5479952"/>
            <a:chExt cx="316801" cy="229423"/>
          </a:xfrm>
        </p:grpSpPr>
        <p:sp>
          <p:nvSpPr>
            <p:cNvPr id="20" name="Freeform 258">
              <a:extLst>
                <a:ext uri="{FF2B5EF4-FFF2-40B4-BE49-F238E27FC236}">
                  <a16:creationId xmlns:a16="http://schemas.microsoft.com/office/drawing/2014/main" id="{AC2217AA-94DE-4E3F-D33F-58A28E81F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896" y="5479952"/>
              <a:ext cx="237601" cy="156538"/>
            </a:xfrm>
            <a:custGeom>
              <a:avLst/>
              <a:gdLst>
                <a:gd name="T0" fmla="*/ 288 w 288"/>
                <a:gd name="T1" fmla="*/ 0 h 216"/>
                <a:gd name="T2" fmla="*/ 0 w 288"/>
                <a:gd name="T3" fmla="*/ 0 h 216"/>
                <a:gd name="T4" fmla="*/ 0 w 288"/>
                <a:gd name="T5" fmla="*/ 74 h 216"/>
                <a:gd name="T6" fmla="*/ 288 w 288"/>
                <a:gd name="T7" fmla="*/ 74 h 216"/>
                <a:gd name="T8" fmla="*/ 288 w 288"/>
                <a:gd name="T9" fmla="*/ 0 h 216"/>
                <a:gd name="T10" fmla="*/ 264 w 288"/>
                <a:gd name="T11" fmla="*/ 64 h 216"/>
                <a:gd name="T12" fmla="*/ 24 w 288"/>
                <a:gd name="T13" fmla="*/ 64 h 216"/>
                <a:gd name="T14" fmla="*/ 24 w 288"/>
                <a:gd name="T15" fmla="*/ 11 h 216"/>
                <a:gd name="T16" fmla="*/ 264 w 288"/>
                <a:gd name="T17" fmla="*/ 11 h 216"/>
                <a:gd name="T18" fmla="*/ 264 w 288"/>
                <a:gd name="T19" fmla="*/ 64 h 2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8" h="216">
                  <a:moveTo>
                    <a:pt x="288" y="0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288" y="216"/>
                  </a:lnTo>
                  <a:lnTo>
                    <a:pt x="288" y="0"/>
                  </a:lnTo>
                  <a:close/>
                  <a:moveTo>
                    <a:pt x="264" y="184"/>
                  </a:moveTo>
                  <a:lnTo>
                    <a:pt x="24" y="184"/>
                  </a:lnTo>
                  <a:lnTo>
                    <a:pt x="24" y="32"/>
                  </a:lnTo>
                  <a:lnTo>
                    <a:pt x="264" y="32"/>
                  </a:lnTo>
                  <a:lnTo>
                    <a:pt x="264" y="1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0" name="Rectangle 259">
              <a:extLst>
                <a:ext uri="{FF2B5EF4-FFF2-40B4-BE49-F238E27FC236}">
                  <a16:creationId xmlns:a16="http://schemas.microsoft.com/office/drawing/2014/main" id="{C0614783-1F0B-A69F-8357-9D9492E98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771" y="5696123"/>
              <a:ext cx="316801" cy="132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algn="ctr"/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1" name="Freeform 260">
              <a:extLst>
                <a:ext uri="{FF2B5EF4-FFF2-40B4-BE49-F238E27FC236}">
                  <a16:creationId xmlns:a16="http://schemas.microsoft.com/office/drawing/2014/main" id="{0EF588AC-E4B3-4026-9265-0BF614AA2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121" y="5669619"/>
              <a:ext cx="54450" cy="18221"/>
            </a:xfrm>
            <a:custGeom>
              <a:avLst/>
              <a:gdLst>
                <a:gd name="T0" fmla="*/ 0 w 66"/>
                <a:gd name="T1" fmla="*/ 22 h 22"/>
                <a:gd name="T2" fmla="*/ 66 w 66"/>
                <a:gd name="T3" fmla="*/ 22 h 22"/>
                <a:gd name="T4" fmla="*/ 56 w 66"/>
                <a:gd name="T5" fmla="*/ 0 h 22"/>
                <a:gd name="T6" fmla="*/ 8 w 66"/>
                <a:gd name="T7" fmla="*/ 0 h 22"/>
                <a:gd name="T8" fmla="*/ 0 w 66"/>
                <a:gd name="T9" fmla="*/ 2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2">
                  <a:moveTo>
                    <a:pt x="0" y="22"/>
                  </a:moveTo>
                  <a:lnTo>
                    <a:pt x="66" y="22"/>
                  </a:lnTo>
                  <a:lnTo>
                    <a:pt x="56" y="0"/>
                  </a:lnTo>
                  <a:lnTo>
                    <a:pt x="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2" name="Freeform 261">
              <a:extLst>
                <a:ext uri="{FF2B5EF4-FFF2-40B4-BE49-F238E27FC236}">
                  <a16:creationId xmlns:a16="http://schemas.microsoft.com/office/drawing/2014/main" id="{859AC49E-0622-2827-9FEF-E2BCA701F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771" y="5643116"/>
              <a:ext cx="313501" cy="46382"/>
            </a:xfrm>
            <a:custGeom>
              <a:avLst/>
              <a:gdLst>
                <a:gd name="T0" fmla="*/ 156 w 380"/>
                <a:gd name="T1" fmla="*/ 24 h 56"/>
                <a:gd name="T2" fmla="*/ 228 w 380"/>
                <a:gd name="T3" fmla="*/ 24 h 56"/>
                <a:gd name="T4" fmla="*/ 242 w 380"/>
                <a:gd name="T5" fmla="*/ 56 h 56"/>
                <a:gd name="T6" fmla="*/ 380 w 380"/>
                <a:gd name="T7" fmla="*/ 56 h 56"/>
                <a:gd name="T8" fmla="*/ 332 w 380"/>
                <a:gd name="T9" fmla="*/ 0 h 56"/>
                <a:gd name="T10" fmla="*/ 48 w 380"/>
                <a:gd name="T11" fmla="*/ 0 h 56"/>
                <a:gd name="T12" fmla="*/ 0 w 380"/>
                <a:gd name="T13" fmla="*/ 56 h 56"/>
                <a:gd name="T14" fmla="*/ 142 w 380"/>
                <a:gd name="T15" fmla="*/ 56 h 56"/>
                <a:gd name="T16" fmla="*/ 156 w 380"/>
                <a:gd name="T17" fmla="*/ 24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0" h="56">
                  <a:moveTo>
                    <a:pt x="156" y="24"/>
                  </a:moveTo>
                  <a:lnTo>
                    <a:pt x="228" y="24"/>
                  </a:lnTo>
                  <a:lnTo>
                    <a:pt x="242" y="56"/>
                  </a:lnTo>
                  <a:lnTo>
                    <a:pt x="380" y="56"/>
                  </a:lnTo>
                  <a:lnTo>
                    <a:pt x="332" y="0"/>
                  </a:lnTo>
                  <a:lnTo>
                    <a:pt x="48" y="0"/>
                  </a:lnTo>
                  <a:lnTo>
                    <a:pt x="0" y="56"/>
                  </a:lnTo>
                  <a:lnTo>
                    <a:pt x="142" y="56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18" name="Freeform 401">
            <a:extLst>
              <a:ext uri="{FF2B5EF4-FFF2-40B4-BE49-F238E27FC236}">
                <a16:creationId xmlns:a16="http://schemas.microsoft.com/office/drawing/2014/main" id="{7D2F4F8E-44B2-B576-69FC-81B0B8F8CD23}"/>
              </a:ext>
            </a:extLst>
          </p:cNvPr>
          <p:cNvSpPr>
            <a:spLocks noEditPoints="1"/>
          </p:cNvSpPr>
          <p:nvPr/>
        </p:nvSpPr>
        <p:spPr bwMode="auto">
          <a:xfrm>
            <a:off x="3394856" y="3149033"/>
            <a:ext cx="170454" cy="284951"/>
          </a:xfrm>
          <a:custGeom>
            <a:avLst/>
            <a:gdLst>
              <a:gd name="T0" fmla="*/ 219 w 960"/>
              <a:gd name="T1" fmla="*/ 562 h 2000"/>
              <a:gd name="T2" fmla="*/ 183 w 960"/>
              <a:gd name="T3" fmla="*/ 583 h 2000"/>
              <a:gd name="T4" fmla="*/ 163 w 960"/>
              <a:gd name="T5" fmla="*/ 619 h 2000"/>
              <a:gd name="T6" fmla="*/ 163 w 960"/>
              <a:gd name="T7" fmla="*/ 661 h 2000"/>
              <a:gd name="T8" fmla="*/ 183 w 960"/>
              <a:gd name="T9" fmla="*/ 696 h 2000"/>
              <a:gd name="T10" fmla="*/ 219 w 960"/>
              <a:gd name="T11" fmla="*/ 717 h 2000"/>
              <a:gd name="T12" fmla="*/ 720 w 960"/>
              <a:gd name="T13" fmla="*/ 720 h 2000"/>
              <a:gd name="T14" fmla="*/ 761 w 960"/>
              <a:gd name="T15" fmla="*/ 708 h 2000"/>
              <a:gd name="T16" fmla="*/ 789 w 960"/>
              <a:gd name="T17" fmla="*/ 680 h 2000"/>
              <a:gd name="T18" fmla="*/ 800 w 960"/>
              <a:gd name="T19" fmla="*/ 640 h 2000"/>
              <a:gd name="T20" fmla="*/ 789 w 960"/>
              <a:gd name="T21" fmla="*/ 599 h 2000"/>
              <a:gd name="T22" fmla="*/ 761 w 960"/>
              <a:gd name="T23" fmla="*/ 571 h 2000"/>
              <a:gd name="T24" fmla="*/ 720 w 960"/>
              <a:gd name="T25" fmla="*/ 560 h 2000"/>
              <a:gd name="T26" fmla="*/ 240 w 960"/>
              <a:gd name="T27" fmla="*/ 240 h 2000"/>
              <a:gd name="T28" fmla="*/ 199 w 960"/>
              <a:gd name="T29" fmla="*/ 251 h 2000"/>
              <a:gd name="T30" fmla="*/ 171 w 960"/>
              <a:gd name="T31" fmla="*/ 279 h 2000"/>
              <a:gd name="T32" fmla="*/ 160 w 960"/>
              <a:gd name="T33" fmla="*/ 320 h 2000"/>
              <a:gd name="T34" fmla="*/ 171 w 960"/>
              <a:gd name="T35" fmla="*/ 360 h 2000"/>
              <a:gd name="T36" fmla="*/ 199 w 960"/>
              <a:gd name="T37" fmla="*/ 388 h 2000"/>
              <a:gd name="T38" fmla="*/ 240 w 960"/>
              <a:gd name="T39" fmla="*/ 400 h 2000"/>
              <a:gd name="T40" fmla="*/ 741 w 960"/>
              <a:gd name="T41" fmla="*/ 397 h 2000"/>
              <a:gd name="T42" fmla="*/ 777 w 960"/>
              <a:gd name="T43" fmla="*/ 376 h 2000"/>
              <a:gd name="T44" fmla="*/ 797 w 960"/>
              <a:gd name="T45" fmla="*/ 341 h 2000"/>
              <a:gd name="T46" fmla="*/ 797 w 960"/>
              <a:gd name="T47" fmla="*/ 299 h 2000"/>
              <a:gd name="T48" fmla="*/ 777 w 960"/>
              <a:gd name="T49" fmla="*/ 263 h 2000"/>
              <a:gd name="T50" fmla="*/ 741 w 960"/>
              <a:gd name="T51" fmla="*/ 242 h 2000"/>
              <a:gd name="T52" fmla="*/ 240 w 960"/>
              <a:gd name="T53" fmla="*/ 240 h 2000"/>
              <a:gd name="T54" fmla="*/ 800 w 960"/>
              <a:gd name="T55" fmla="*/ 0 h 2000"/>
              <a:gd name="T56" fmla="*/ 862 w 960"/>
              <a:gd name="T57" fmla="*/ 13 h 2000"/>
              <a:gd name="T58" fmla="*/ 913 w 960"/>
              <a:gd name="T59" fmla="*/ 47 h 2000"/>
              <a:gd name="T60" fmla="*/ 947 w 960"/>
              <a:gd name="T61" fmla="*/ 97 h 2000"/>
              <a:gd name="T62" fmla="*/ 960 w 960"/>
              <a:gd name="T63" fmla="*/ 160 h 2000"/>
              <a:gd name="T64" fmla="*/ 0 w 960"/>
              <a:gd name="T65" fmla="*/ 2000 h 2000"/>
              <a:gd name="T66" fmla="*/ 3 w 960"/>
              <a:gd name="T67" fmla="*/ 128 h 2000"/>
              <a:gd name="T68" fmla="*/ 28 w 960"/>
              <a:gd name="T69" fmla="*/ 70 h 2000"/>
              <a:gd name="T70" fmla="*/ 70 w 960"/>
              <a:gd name="T71" fmla="*/ 27 h 2000"/>
              <a:gd name="T72" fmla="*/ 128 w 960"/>
              <a:gd name="T73" fmla="*/ 3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0" h="2000">
                <a:moveTo>
                  <a:pt x="240" y="560"/>
                </a:moveTo>
                <a:lnTo>
                  <a:pt x="219" y="562"/>
                </a:lnTo>
                <a:lnTo>
                  <a:pt x="199" y="571"/>
                </a:lnTo>
                <a:lnTo>
                  <a:pt x="183" y="583"/>
                </a:lnTo>
                <a:lnTo>
                  <a:pt x="171" y="599"/>
                </a:lnTo>
                <a:lnTo>
                  <a:pt x="163" y="619"/>
                </a:lnTo>
                <a:lnTo>
                  <a:pt x="160" y="640"/>
                </a:lnTo>
                <a:lnTo>
                  <a:pt x="163" y="661"/>
                </a:lnTo>
                <a:lnTo>
                  <a:pt x="171" y="680"/>
                </a:lnTo>
                <a:lnTo>
                  <a:pt x="183" y="696"/>
                </a:lnTo>
                <a:lnTo>
                  <a:pt x="199" y="708"/>
                </a:lnTo>
                <a:lnTo>
                  <a:pt x="219" y="717"/>
                </a:lnTo>
                <a:lnTo>
                  <a:pt x="240" y="720"/>
                </a:lnTo>
                <a:lnTo>
                  <a:pt x="720" y="720"/>
                </a:lnTo>
                <a:lnTo>
                  <a:pt x="741" y="717"/>
                </a:lnTo>
                <a:lnTo>
                  <a:pt x="761" y="708"/>
                </a:lnTo>
                <a:lnTo>
                  <a:pt x="777" y="696"/>
                </a:lnTo>
                <a:lnTo>
                  <a:pt x="789" y="680"/>
                </a:lnTo>
                <a:lnTo>
                  <a:pt x="797" y="661"/>
                </a:lnTo>
                <a:lnTo>
                  <a:pt x="800" y="640"/>
                </a:lnTo>
                <a:lnTo>
                  <a:pt x="797" y="619"/>
                </a:lnTo>
                <a:lnTo>
                  <a:pt x="789" y="599"/>
                </a:lnTo>
                <a:lnTo>
                  <a:pt x="777" y="583"/>
                </a:lnTo>
                <a:lnTo>
                  <a:pt x="761" y="571"/>
                </a:lnTo>
                <a:lnTo>
                  <a:pt x="741" y="562"/>
                </a:lnTo>
                <a:lnTo>
                  <a:pt x="720" y="560"/>
                </a:lnTo>
                <a:lnTo>
                  <a:pt x="240" y="560"/>
                </a:lnTo>
                <a:close/>
                <a:moveTo>
                  <a:pt x="240" y="240"/>
                </a:moveTo>
                <a:lnTo>
                  <a:pt x="219" y="242"/>
                </a:lnTo>
                <a:lnTo>
                  <a:pt x="199" y="251"/>
                </a:lnTo>
                <a:lnTo>
                  <a:pt x="183" y="263"/>
                </a:lnTo>
                <a:lnTo>
                  <a:pt x="171" y="279"/>
                </a:lnTo>
                <a:lnTo>
                  <a:pt x="163" y="299"/>
                </a:lnTo>
                <a:lnTo>
                  <a:pt x="160" y="320"/>
                </a:lnTo>
                <a:lnTo>
                  <a:pt x="163" y="341"/>
                </a:lnTo>
                <a:lnTo>
                  <a:pt x="171" y="360"/>
                </a:lnTo>
                <a:lnTo>
                  <a:pt x="183" y="376"/>
                </a:lnTo>
                <a:lnTo>
                  <a:pt x="199" y="388"/>
                </a:lnTo>
                <a:lnTo>
                  <a:pt x="219" y="397"/>
                </a:lnTo>
                <a:lnTo>
                  <a:pt x="240" y="400"/>
                </a:lnTo>
                <a:lnTo>
                  <a:pt x="720" y="400"/>
                </a:lnTo>
                <a:lnTo>
                  <a:pt x="741" y="397"/>
                </a:lnTo>
                <a:lnTo>
                  <a:pt x="761" y="388"/>
                </a:lnTo>
                <a:lnTo>
                  <a:pt x="777" y="376"/>
                </a:lnTo>
                <a:lnTo>
                  <a:pt x="789" y="360"/>
                </a:lnTo>
                <a:lnTo>
                  <a:pt x="797" y="341"/>
                </a:lnTo>
                <a:lnTo>
                  <a:pt x="800" y="320"/>
                </a:lnTo>
                <a:lnTo>
                  <a:pt x="797" y="299"/>
                </a:lnTo>
                <a:lnTo>
                  <a:pt x="789" y="279"/>
                </a:lnTo>
                <a:lnTo>
                  <a:pt x="777" y="263"/>
                </a:lnTo>
                <a:lnTo>
                  <a:pt x="761" y="251"/>
                </a:lnTo>
                <a:lnTo>
                  <a:pt x="741" y="242"/>
                </a:lnTo>
                <a:lnTo>
                  <a:pt x="720" y="240"/>
                </a:lnTo>
                <a:lnTo>
                  <a:pt x="240" y="240"/>
                </a:lnTo>
                <a:close/>
                <a:moveTo>
                  <a:pt x="160" y="0"/>
                </a:moveTo>
                <a:lnTo>
                  <a:pt x="800" y="0"/>
                </a:lnTo>
                <a:lnTo>
                  <a:pt x="832" y="3"/>
                </a:lnTo>
                <a:lnTo>
                  <a:pt x="862" y="13"/>
                </a:lnTo>
                <a:lnTo>
                  <a:pt x="890" y="27"/>
                </a:lnTo>
                <a:lnTo>
                  <a:pt x="913" y="47"/>
                </a:lnTo>
                <a:lnTo>
                  <a:pt x="932" y="70"/>
                </a:lnTo>
                <a:lnTo>
                  <a:pt x="947" y="97"/>
                </a:lnTo>
                <a:lnTo>
                  <a:pt x="957" y="128"/>
                </a:lnTo>
                <a:lnTo>
                  <a:pt x="960" y="160"/>
                </a:lnTo>
                <a:lnTo>
                  <a:pt x="960" y="2000"/>
                </a:lnTo>
                <a:lnTo>
                  <a:pt x="0" y="2000"/>
                </a:lnTo>
                <a:lnTo>
                  <a:pt x="0" y="160"/>
                </a:lnTo>
                <a:lnTo>
                  <a:pt x="3" y="128"/>
                </a:lnTo>
                <a:lnTo>
                  <a:pt x="13" y="97"/>
                </a:lnTo>
                <a:lnTo>
                  <a:pt x="28" y="70"/>
                </a:lnTo>
                <a:lnTo>
                  <a:pt x="47" y="47"/>
                </a:lnTo>
                <a:lnTo>
                  <a:pt x="70" y="27"/>
                </a:lnTo>
                <a:lnTo>
                  <a:pt x="98" y="13"/>
                </a:lnTo>
                <a:lnTo>
                  <a:pt x="128" y="3"/>
                </a:lnTo>
                <a:lnTo>
                  <a:pt x="16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pPr latinLnBrk="0"/>
            <a:endParaRPr lang="ko-KR" altLang="en-US" sz="2400" spc="-50" dirty="0">
              <a:ln>
                <a:solidFill>
                  <a:srgbClr val="FF3300">
                    <a:alpha val="0"/>
                  </a:srgbClr>
                </a:solidFill>
              </a:ln>
              <a:solidFill>
                <a:prstClr val="black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1353167D-69B1-1C24-FC30-15208864934C}"/>
              </a:ext>
            </a:extLst>
          </p:cNvPr>
          <p:cNvCxnSpPr>
            <a:cxnSpLocks/>
          </p:cNvCxnSpPr>
          <p:nvPr/>
        </p:nvCxnSpPr>
        <p:spPr>
          <a:xfrm>
            <a:off x="3014972" y="2918450"/>
            <a:ext cx="271605" cy="290166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B59CEA5-CFF9-518C-EEE5-0D829A8F4223}"/>
              </a:ext>
            </a:extLst>
          </p:cNvPr>
          <p:cNvSpPr/>
          <p:nvPr/>
        </p:nvSpPr>
        <p:spPr>
          <a:xfrm>
            <a:off x="1499267" y="2901038"/>
            <a:ext cx="701403" cy="43088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DNS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Cent OS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192.168.0.1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 err="1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Xxx</a:t>
            </a: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server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923D307-3384-0AC4-4D87-B4C4E6282C9F}"/>
              </a:ext>
            </a:extLst>
          </p:cNvPr>
          <p:cNvSpPr/>
          <p:nvPr/>
        </p:nvSpPr>
        <p:spPr>
          <a:xfrm>
            <a:off x="1527909" y="3727524"/>
            <a:ext cx="701403" cy="3231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user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192.168.0.10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 err="1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Xxx</a:t>
            </a: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server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3B66AA2-2168-8646-091B-45B570482CFD}"/>
              </a:ext>
            </a:extLst>
          </p:cNvPr>
          <p:cNvSpPr/>
          <p:nvPr/>
        </p:nvSpPr>
        <p:spPr>
          <a:xfrm>
            <a:off x="3225366" y="3515169"/>
            <a:ext cx="701403" cy="43088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DNS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Cent OS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172.10.1.63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 err="1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Xxx</a:t>
            </a: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server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D017538-1F42-33FB-9C10-061AE6A662B0}"/>
              </a:ext>
            </a:extLst>
          </p:cNvPr>
          <p:cNvSpPr/>
          <p:nvPr/>
        </p:nvSpPr>
        <p:spPr>
          <a:xfrm>
            <a:off x="344321" y="1797596"/>
            <a:ext cx="1208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시나리오관리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BE9A50C-7BD3-9A82-9CC5-01FCDC15E494}"/>
              </a:ext>
            </a:extLst>
          </p:cNvPr>
          <p:cNvSpPr/>
          <p:nvPr/>
        </p:nvSpPr>
        <p:spPr>
          <a:xfrm>
            <a:off x="369226" y="2118161"/>
            <a:ext cx="816176" cy="10768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b="1" dirty="0"/>
              <a:t>IMAGE</a:t>
            </a:r>
            <a:endParaRPr lang="ko-KR" altLang="en-US" sz="900" b="1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31AEF96-F1D4-3307-E5EA-C5B7A2835BF7}"/>
              </a:ext>
            </a:extLst>
          </p:cNvPr>
          <p:cNvSpPr/>
          <p:nvPr/>
        </p:nvSpPr>
        <p:spPr>
          <a:xfrm>
            <a:off x="1667841" y="2118163"/>
            <a:ext cx="2328646" cy="10768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b="1" dirty="0"/>
              <a:t>Scenario Generation</a:t>
            </a:r>
            <a:endParaRPr lang="ko-KR" altLang="en-US" sz="900" b="1" dirty="0"/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4A8BCC7-F15A-4933-0E88-F45374431173}"/>
              </a:ext>
            </a:extLst>
          </p:cNvPr>
          <p:cNvGrpSpPr/>
          <p:nvPr/>
        </p:nvGrpSpPr>
        <p:grpSpPr>
          <a:xfrm>
            <a:off x="4132377" y="2102848"/>
            <a:ext cx="1241215" cy="147085"/>
            <a:chOff x="2586781" y="5429602"/>
            <a:chExt cx="1971213" cy="233591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98F839F0-8E22-D4BF-2129-D0179307B57E}"/>
                </a:ext>
              </a:extLst>
            </p:cNvPr>
            <p:cNvGrpSpPr/>
            <p:nvPr/>
          </p:nvGrpSpPr>
          <p:grpSpPr>
            <a:xfrm>
              <a:off x="2586781" y="5429602"/>
              <a:ext cx="452839" cy="233591"/>
              <a:chOff x="2940442" y="5199809"/>
              <a:chExt cx="452839" cy="233591"/>
            </a:xfrm>
          </p:grpSpPr>
          <p:sp>
            <p:nvSpPr>
              <p:cNvPr id="144" name="사각형: 잘린 대각선 방향 모서리 143">
                <a:extLst>
                  <a:ext uri="{FF2B5EF4-FFF2-40B4-BE49-F238E27FC236}">
                    <a16:creationId xmlns:a16="http://schemas.microsoft.com/office/drawing/2014/main" id="{0A55150E-FED8-801E-3B21-CA46B1314A2D}"/>
                  </a:ext>
                </a:extLst>
              </p:cNvPr>
              <p:cNvSpPr/>
              <p:nvPr/>
            </p:nvSpPr>
            <p:spPr>
              <a:xfrm>
                <a:off x="2940442" y="5199809"/>
                <a:ext cx="452839" cy="233591"/>
              </a:xfrm>
              <a:prstGeom prst="snip2DiagRect">
                <a:avLst/>
              </a:prstGeom>
              <a:solidFill>
                <a:srgbClr val="3C87B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0" name="Picture 2" descr="mouse pointer 이미지 검색결과">
                <a:extLst>
                  <a:ext uri="{FF2B5EF4-FFF2-40B4-BE49-F238E27FC236}">
                    <a16:creationId xmlns:a16="http://schemas.microsoft.com/office/drawing/2014/main" id="{6DD5A4AC-366F-88D0-DDFD-40C870291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95216">
                <a:off x="3086769" y="5212758"/>
                <a:ext cx="178763" cy="191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5878B493-2ECF-BC2A-EA33-71301FA4F35B}"/>
                </a:ext>
              </a:extLst>
            </p:cNvPr>
            <p:cNvGrpSpPr/>
            <p:nvPr/>
          </p:nvGrpSpPr>
          <p:grpSpPr>
            <a:xfrm>
              <a:off x="3599031" y="5429602"/>
              <a:ext cx="452839" cy="233591"/>
              <a:chOff x="2940442" y="5826265"/>
              <a:chExt cx="452839" cy="233591"/>
            </a:xfrm>
          </p:grpSpPr>
          <p:sp>
            <p:nvSpPr>
              <p:cNvPr id="146" name="사각형: 잘린 대각선 방향 모서리 145">
                <a:extLst>
                  <a:ext uri="{FF2B5EF4-FFF2-40B4-BE49-F238E27FC236}">
                    <a16:creationId xmlns:a16="http://schemas.microsoft.com/office/drawing/2014/main" id="{B6BD5A75-498B-22EF-63DE-51577E2361B3}"/>
                  </a:ext>
                </a:extLst>
              </p:cNvPr>
              <p:cNvSpPr/>
              <p:nvPr/>
            </p:nvSpPr>
            <p:spPr>
              <a:xfrm>
                <a:off x="2940442" y="5826265"/>
                <a:ext cx="452839" cy="233591"/>
              </a:xfrm>
              <a:prstGeom prst="snip2DiagRect">
                <a:avLst/>
              </a:prstGeom>
              <a:solidFill>
                <a:srgbClr val="3C87B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A2FFF3F3-3F7A-E987-6094-69D6A216A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0543" y="5858578"/>
                <a:ext cx="171652" cy="171652"/>
              </a:xfrm>
              <a:prstGeom prst="rect">
                <a:avLst/>
              </a:prstGeom>
            </p:spPr>
          </p:pic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2481C021-89A3-E5B2-00F7-77AEF6BA159F}"/>
                </a:ext>
              </a:extLst>
            </p:cNvPr>
            <p:cNvGrpSpPr/>
            <p:nvPr/>
          </p:nvGrpSpPr>
          <p:grpSpPr>
            <a:xfrm>
              <a:off x="4105155" y="5429602"/>
              <a:ext cx="452839" cy="233591"/>
              <a:chOff x="2940442" y="6150216"/>
              <a:chExt cx="452839" cy="233591"/>
            </a:xfrm>
          </p:grpSpPr>
          <p:sp>
            <p:nvSpPr>
              <p:cNvPr id="147" name="사각형: 잘린 대각선 방향 모서리 146">
                <a:extLst>
                  <a:ext uri="{FF2B5EF4-FFF2-40B4-BE49-F238E27FC236}">
                    <a16:creationId xmlns:a16="http://schemas.microsoft.com/office/drawing/2014/main" id="{D6B820EF-7E82-D693-8A6B-FC9B6F0AEA71}"/>
                  </a:ext>
                </a:extLst>
              </p:cNvPr>
              <p:cNvSpPr/>
              <p:nvPr/>
            </p:nvSpPr>
            <p:spPr>
              <a:xfrm>
                <a:off x="2940442" y="6150216"/>
                <a:ext cx="452839" cy="233591"/>
              </a:xfrm>
              <a:prstGeom prst="snip2DiagRect">
                <a:avLst/>
              </a:prstGeom>
              <a:solidFill>
                <a:srgbClr val="3C87B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2C454AA3-DF60-917B-F68B-D6A1C8EFB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6605" y="6180068"/>
                <a:ext cx="159091" cy="159091"/>
              </a:xfrm>
              <a:prstGeom prst="rect">
                <a:avLst/>
              </a:prstGeom>
            </p:spPr>
          </p:pic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58B5AC1-0741-1088-1764-308B31D7FD44}"/>
                </a:ext>
              </a:extLst>
            </p:cNvPr>
            <p:cNvGrpSpPr/>
            <p:nvPr/>
          </p:nvGrpSpPr>
          <p:grpSpPr>
            <a:xfrm>
              <a:off x="3092906" y="5429602"/>
              <a:ext cx="452839" cy="233591"/>
              <a:chOff x="2940442" y="5523760"/>
              <a:chExt cx="452839" cy="233591"/>
            </a:xfrm>
          </p:grpSpPr>
          <p:sp>
            <p:nvSpPr>
              <p:cNvPr id="145" name="사각형: 잘린 대각선 방향 모서리 144">
                <a:extLst>
                  <a:ext uri="{FF2B5EF4-FFF2-40B4-BE49-F238E27FC236}">
                    <a16:creationId xmlns:a16="http://schemas.microsoft.com/office/drawing/2014/main" id="{117D8918-920E-6F3C-36AF-49A47423CDB3}"/>
                  </a:ext>
                </a:extLst>
              </p:cNvPr>
              <p:cNvSpPr/>
              <p:nvPr/>
            </p:nvSpPr>
            <p:spPr>
              <a:xfrm>
                <a:off x="2940442" y="5523760"/>
                <a:ext cx="452839" cy="233591"/>
              </a:xfrm>
              <a:prstGeom prst="snip2DiagRect">
                <a:avLst/>
              </a:prstGeom>
              <a:solidFill>
                <a:srgbClr val="3C87B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14C27105-E698-A2A1-61AD-07577B200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9370" y="5559892"/>
                <a:ext cx="173560" cy="173560"/>
              </a:xfrm>
              <a:prstGeom prst="rect">
                <a:avLst/>
              </a:prstGeom>
            </p:spPr>
          </p:pic>
        </p:grpSp>
      </p:grpSp>
      <p:pic>
        <p:nvPicPr>
          <p:cNvPr id="159" name="그림 158">
            <a:extLst>
              <a:ext uri="{FF2B5EF4-FFF2-40B4-BE49-F238E27FC236}">
                <a16:creationId xmlns:a16="http://schemas.microsoft.com/office/drawing/2014/main" id="{AE2DDA7A-229A-0D00-53F7-A2F5F3F17F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-1598656"/>
            <a:ext cx="8963025" cy="723900"/>
          </a:xfrm>
          <a:prstGeom prst="rect">
            <a:avLst/>
          </a:prstGeom>
        </p:spPr>
      </p:pic>
      <p:grpSp>
        <p:nvGrpSpPr>
          <p:cNvPr id="32" name="Bar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33ADED4E-C400-FEFB-CE60-A58C475AF17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304851" y="1706870"/>
            <a:ext cx="1075301" cy="708404"/>
            <a:chOff x="1504517" y="1022032"/>
            <a:chExt cx="3067960" cy="2021161"/>
          </a:xfrm>
        </p:grpSpPr>
        <p:sp>
          <p:nvSpPr>
            <p:cNvPr id="33" name="Tile Background">
              <a:extLst>
                <a:ext uri="{FF2B5EF4-FFF2-40B4-BE49-F238E27FC236}">
                  <a16:creationId xmlns:a16="http://schemas.microsoft.com/office/drawing/2014/main" id="{70DB2108-F8FD-ED9E-67B2-CB1357F6FF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34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9AC6005E-8EE9-1902-DC94-3D24E4700661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1639096" y="1302422"/>
              <a:ext cx="2933381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35" name="Series">
              <a:extLst>
                <a:ext uri="{FF2B5EF4-FFF2-40B4-BE49-F238E27FC236}">
                  <a16:creationId xmlns:a16="http://schemas.microsoft.com/office/drawing/2014/main" id="{A538348B-88B4-CD90-B829-E808A2CB6E33}"/>
                </a:ext>
              </a:extLst>
            </p:cNvPr>
            <p:cNvGrpSpPr/>
            <p:nvPr/>
          </p:nvGrpSpPr>
          <p:grpSpPr>
            <a:xfrm>
              <a:off x="1696244" y="1338539"/>
              <a:ext cx="1082866" cy="131718"/>
              <a:chOff x="1696244" y="1338539"/>
              <a:chExt cx="1082866" cy="131718"/>
            </a:xfrm>
          </p:grpSpPr>
          <p:sp>
            <p:nvSpPr>
              <p:cNvPr id="149" name="Series">
                <a:extLst>
                  <a:ext uri="{FF2B5EF4-FFF2-40B4-BE49-F238E27FC236}">
                    <a16:creationId xmlns:a16="http://schemas.microsoft.com/office/drawing/2014/main" id="{58B2CEED-D7E4-2EBC-ACC5-5D4AB2605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244" y="1338539"/>
                <a:ext cx="288136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56" name="Series Label">
                <a:extLst>
                  <a:ext uri="{FF2B5EF4-FFF2-40B4-BE49-F238E27FC236}">
                    <a16:creationId xmlns:a16="http://schemas.microsoft.com/office/drawing/2014/main" id="{C4FC8E70-EA36-3AD9-D229-722FF00E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717" y="1338539"/>
                <a:ext cx="37960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 1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58" name="Series Color">
                <a:extLst>
                  <a:ext uri="{FF2B5EF4-FFF2-40B4-BE49-F238E27FC236}">
                    <a16:creationId xmlns:a16="http://schemas.microsoft.com/office/drawing/2014/main" id="{7AA83FFF-3C55-CAB8-E896-6E23B6E3C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281" y="1376614"/>
                <a:ext cx="55562" cy="55562"/>
              </a:xfrm>
              <a:prstGeom prst="ellipse">
                <a:avLst/>
              </a:prstGeom>
              <a:solidFill>
                <a:srgbClr val="5DA1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60" name="Series Label">
                <a:extLst>
                  <a:ext uri="{FF2B5EF4-FFF2-40B4-BE49-F238E27FC236}">
                    <a16:creationId xmlns:a16="http://schemas.microsoft.com/office/drawing/2014/main" id="{53761A16-7A8C-145B-6969-13E0B3F46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503" y="1338539"/>
                <a:ext cx="37960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 2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62" name="Series Color">
                <a:extLst>
                  <a:ext uri="{FF2B5EF4-FFF2-40B4-BE49-F238E27FC236}">
                    <a16:creationId xmlns:a16="http://schemas.microsoft.com/office/drawing/2014/main" id="{4D4E3CDF-26BE-57E6-D648-1063B7625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8069" y="1376614"/>
                <a:ext cx="55562" cy="55562"/>
              </a:xfrm>
              <a:prstGeom prst="ellipse">
                <a:avLst/>
              </a:prstGeom>
              <a:solidFill>
                <a:srgbClr val="2B405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36" name="Y Axis Labels">
              <a:extLst>
                <a:ext uri="{FF2B5EF4-FFF2-40B4-BE49-F238E27FC236}">
                  <a16:creationId xmlns:a16="http://schemas.microsoft.com/office/drawing/2014/main" id="{AC7CA403-9FF0-6FB6-F356-8B1CB06C95A5}"/>
                </a:ext>
              </a:extLst>
            </p:cNvPr>
            <p:cNvGrpSpPr/>
            <p:nvPr/>
          </p:nvGrpSpPr>
          <p:grpSpPr>
            <a:xfrm>
              <a:off x="1504517" y="1546621"/>
              <a:ext cx="548830" cy="1327106"/>
              <a:chOff x="4767618" y="1546621"/>
              <a:chExt cx="548830" cy="1327106"/>
            </a:xfrm>
          </p:grpSpPr>
          <p:sp>
            <p:nvSpPr>
              <p:cNvPr id="123" name="Label">
                <a:extLst>
                  <a:ext uri="{FF2B5EF4-FFF2-40B4-BE49-F238E27FC236}">
                    <a16:creationId xmlns:a16="http://schemas.microsoft.com/office/drawing/2014/main" id="{DA14EF46-C298-45F7-B1C0-4AA39728E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6765" y="1546621"/>
                <a:ext cx="539683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A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32" name="Label">
                <a:extLst>
                  <a:ext uri="{FF2B5EF4-FFF2-40B4-BE49-F238E27FC236}">
                    <a16:creationId xmlns:a16="http://schemas.microsoft.com/office/drawing/2014/main" id="{5C26969E-9AE1-0DB6-6D1B-B9256B86C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1341" y="1696045"/>
                <a:ext cx="535107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B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33" name="Label">
                <a:extLst>
                  <a:ext uri="{FF2B5EF4-FFF2-40B4-BE49-F238E27FC236}">
                    <a16:creationId xmlns:a16="http://schemas.microsoft.com/office/drawing/2014/main" id="{46453DBA-46E4-3728-8665-11832E80B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6768" y="1845471"/>
                <a:ext cx="539680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C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37" name="Label">
                <a:extLst>
                  <a:ext uri="{FF2B5EF4-FFF2-40B4-BE49-F238E27FC236}">
                    <a16:creationId xmlns:a16="http://schemas.microsoft.com/office/drawing/2014/main" id="{6CB21E3A-8415-1AB1-4602-E29B591D4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7621" y="1994892"/>
                <a:ext cx="548827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D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39" name="Label">
                <a:extLst>
                  <a:ext uri="{FF2B5EF4-FFF2-40B4-BE49-F238E27FC236}">
                    <a16:creationId xmlns:a16="http://schemas.microsoft.com/office/drawing/2014/main" id="{3FB0EED5-9F24-0E0E-CF28-F7E2A7E4F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486" y="2144315"/>
                <a:ext cx="525962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E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40" name="Label">
                <a:extLst>
                  <a:ext uri="{FF2B5EF4-FFF2-40B4-BE49-F238E27FC236}">
                    <a16:creationId xmlns:a16="http://schemas.microsoft.com/office/drawing/2014/main" id="{45CA3892-8F4E-7812-2598-AAE945934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486" y="2293739"/>
                <a:ext cx="525962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F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41" name="Label">
                <a:extLst>
                  <a:ext uri="{FF2B5EF4-FFF2-40B4-BE49-F238E27FC236}">
                    <a16:creationId xmlns:a16="http://schemas.microsoft.com/office/drawing/2014/main" id="{33BE9B60-2887-A55F-076B-C16E5C7D5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2192" y="2443165"/>
                <a:ext cx="544256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G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43" name="Label">
                <a:extLst>
                  <a:ext uri="{FF2B5EF4-FFF2-40B4-BE49-F238E27FC236}">
                    <a16:creationId xmlns:a16="http://schemas.microsoft.com/office/drawing/2014/main" id="{7775A53F-80D4-BE7F-B806-B0F648A03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7618" y="2592589"/>
                <a:ext cx="548830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H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48" name="Label">
                <a:extLst>
                  <a:ext uri="{FF2B5EF4-FFF2-40B4-BE49-F238E27FC236}">
                    <a16:creationId xmlns:a16="http://schemas.microsoft.com/office/drawing/2014/main" id="{5120F622-7124-75C7-9163-40A4C6223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7930" y="2742010"/>
                <a:ext cx="49851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I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p:grpSp>
        <p:grpSp>
          <p:nvGrpSpPr>
            <p:cNvPr id="37" name="X Axis Labels">
              <a:extLst>
                <a:ext uri="{FF2B5EF4-FFF2-40B4-BE49-F238E27FC236}">
                  <a16:creationId xmlns:a16="http://schemas.microsoft.com/office/drawing/2014/main" id="{D7813415-1197-F666-132F-FA5369891DC9}"/>
                </a:ext>
              </a:extLst>
            </p:cNvPr>
            <p:cNvGrpSpPr/>
            <p:nvPr/>
          </p:nvGrpSpPr>
          <p:grpSpPr>
            <a:xfrm>
              <a:off x="2078647" y="2911475"/>
              <a:ext cx="2395203" cy="131718"/>
              <a:chOff x="5341748" y="2911475"/>
              <a:chExt cx="2395203" cy="131718"/>
            </a:xfrm>
          </p:grpSpPr>
          <p:sp>
            <p:nvSpPr>
              <p:cNvPr id="111" name="Label">
                <a:extLst>
                  <a:ext uri="{FF2B5EF4-FFF2-40B4-BE49-F238E27FC236}">
                    <a16:creationId xmlns:a16="http://schemas.microsoft.com/office/drawing/2014/main" id="{B1EB276A-A235-1520-A2FC-FCBD63E46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402" y="2911475"/>
                <a:ext cx="118915" cy="131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20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2" name="Label">
                <a:extLst>
                  <a:ext uri="{FF2B5EF4-FFF2-40B4-BE49-F238E27FC236}">
                    <a16:creationId xmlns:a16="http://schemas.microsoft.com/office/drawing/2014/main" id="{1B249ECB-502A-166E-EA63-29E8F1321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2789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15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3" name="Label">
                <a:extLst>
                  <a:ext uri="{FF2B5EF4-FFF2-40B4-BE49-F238E27FC236}">
                    <a16:creationId xmlns:a16="http://schemas.microsoft.com/office/drawing/2014/main" id="{05241A5D-01C0-C5BA-35C8-DEE054DAE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209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10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5" name="Label">
                <a:extLst>
                  <a:ext uri="{FF2B5EF4-FFF2-40B4-BE49-F238E27FC236}">
                    <a16:creationId xmlns:a16="http://schemas.microsoft.com/office/drawing/2014/main" id="{91B600FE-F0D2-F41C-F8DA-9634225FE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1151" y="2911475"/>
                <a:ext cx="59459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6" name="Label">
                <a:extLst>
                  <a:ext uri="{FF2B5EF4-FFF2-40B4-BE49-F238E27FC236}">
                    <a16:creationId xmlns:a16="http://schemas.microsoft.com/office/drawing/2014/main" id="{D873ABE0-7061-9901-1D49-D5DF0FBB7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1748" y="2911475"/>
                <a:ext cx="59459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0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19" name="Label">
                <a:extLst>
                  <a:ext uri="{FF2B5EF4-FFF2-40B4-BE49-F238E27FC236}">
                    <a16:creationId xmlns:a16="http://schemas.microsoft.com/office/drawing/2014/main" id="{A78D1C76-70AA-F3D3-C75D-24A7A34B2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9220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25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20" name="Label">
                <a:extLst>
                  <a:ext uri="{FF2B5EF4-FFF2-40B4-BE49-F238E27FC236}">
                    <a16:creationId xmlns:a16="http://schemas.microsoft.com/office/drawing/2014/main" id="{C2A8B231-CE83-2ACD-5C31-0B77874C4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7833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30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22" name="Label">
                <a:extLst>
                  <a:ext uri="{FF2B5EF4-FFF2-40B4-BE49-F238E27FC236}">
                    <a16:creationId xmlns:a16="http://schemas.microsoft.com/office/drawing/2014/main" id="{DCE55079-EF2D-252C-F1F4-5F1E0A255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8036" y="2911475"/>
                <a:ext cx="11891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35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</p:grpSp>
        <p:grpSp>
          <p:nvGrpSpPr>
            <p:cNvPr id="42" name="Lines">
              <a:extLst>
                <a:ext uri="{FF2B5EF4-FFF2-40B4-BE49-F238E27FC236}">
                  <a16:creationId xmlns:a16="http://schemas.microsoft.com/office/drawing/2014/main" id="{CCBC222A-8C1B-A749-5E5A-E7702D553A3E}"/>
                </a:ext>
              </a:extLst>
            </p:cNvPr>
            <p:cNvGrpSpPr/>
            <p:nvPr/>
          </p:nvGrpSpPr>
          <p:grpSpPr>
            <a:xfrm>
              <a:off x="2107412" y="1522413"/>
              <a:ext cx="2306637" cy="1371600"/>
              <a:chOff x="5370513" y="1522413"/>
              <a:chExt cx="2306637" cy="1371600"/>
            </a:xfrm>
          </p:grpSpPr>
          <p:sp>
            <p:nvSpPr>
              <p:cNvPr id="99" name="Line">
                <a:extLst>
                  <a:ext uri="{FF2B5EF4-FFF2-40B4-BE49-F238E27FC236}">
                    <a16:creationId xmlns:a16="http://schemas.microsoft.com/office/drawing/2014/main" id="{33417243-D604-DCAC-148B-9A6DA116C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70513" y="1525588"/>
                <a:ext cx="0" cy="1365250"/>
              </a:xfrm>
              <a:prstGeom prst="line">
                <a:avLst/>
              </a:prstGeom>
              <a:noFill/>
              <a:ln w="11113" cap="sq">
                <a:solidFill>
                  <a:srgbClr val="C8C8C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0" name="Line">
                <a:extLst>
                  <a:ext uri="{FF2B5EF4-FFF2-40B4-BE49-F238E27FC236}">
                    <a16:creationId xmlns:a16="http://schemas.microsoft.com/office/drawing/2014/main" id="{454B98E5-67FD-1246-5BEC-9595DA955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29325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1" name="Line">
                <a:extLst>
                  <a:ext uri="{FF2B5EF4-FFF2-40B4-BE49-F238E27FC236}">
                    <a16:creationId xmlns:a16="http://schemas.microsoft.com/office/drawing/2014/main" id="{151CC49B-8534-EE79-2516-DE294987A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9525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3" name="Line">
                <a:extLst>
                  <a:ext uri="{FF2B5EF4-FFF2-40B4-BE49-F238E27FC236}">
                    <a16:creationId xmlns:a16="http://schemas.microsoft.com/office/drawing/2014/main" id="{BFBF652C-DB5D-3DDD-CDB6-D0C800748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8138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7" name="Line">
                <a:extLst>
                  <a:ext uri="{FF2B5EF4-FFF2-40B4-BE49-F238E27FC236}">
                    <a16:creationId xmlns:a16="http://schemas.microsoft.com/office/drawing/2014/main" id="{88DC70FA-0840-8228-EBB0-4CF866510C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00713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8" name="Line">
                <a:extLst>
                  <a:ext uri="{FF2B5EF4-FFF2-40B4-BE49-F238E27FC236}">
                    <a16:creationId xmlns:a16="http://schemas.microsoft.com/office/drawing/2014/main" id="{5C8014EC-AB81-2482-9925-1060DCDD1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8338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09" name="Line">
                <a:extLst>
                  <a:ext uri="{FF2B5EF4-FFF2-40B4-BE49-F238E27FC236}">
                    <a16:creationId xmlns:a16="http://schemas.microsoft.com/office/drawing/2014/main" id="{6D191A9B-AF0F-F0D2-0261-F85FD2B82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6950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10" name="Line">
                <a:extLst>
                  <a:ext uri="{FF2B5EF4-FFF2-40B4-BE49-F238E27FC236}">
                    <a16:creationId xmlns:a16="http://schemas.microsoft.com/office/drawing/2014/main" id="{BCCDDC41-3B7E-E739-C4E8-6B4EC6693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77150" y="1522413"/>
                <a:ext cx="0" cy="137160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43" name="Series 1 Data">
              <a:extLst>
                <a:ext uri="{FF2B5EF4-FFF2-40B4-BE49-F238E27FC236}">
                  <a16:creationId xmlns:a16="http://schemas.microsoft.com/office/drawing/2014/main" id="{551AC834-6ACF-21F1-DF06-E91FBD954981}"/>
                </a:ext>
              </a:extLst>
            </p:cNvPr>
            <p:cNvGrpSpPr/>
            <p:nvPr/>
          </p:nvGrpSpPr>
          <p:grpSpPr>
            <a:xfrm>
              <a:off x="2107412" y="1554163"/>
              <a:ext cx="2217738" cy="1250950"/>
              <a:chOff x="5370513" y="1554163"/>
              <a:chExt cx="2217738" cy="1250950"/>
            </a:xfrm>
          </p:grpSpPr>
          <p:sp>
            <p:nvSpPr>
              <p:cNvPr id="77" name="Bar">
                <a:extLst>
                  <a:ext uri="{FF2B5EF4-FFF2-40B4-BE49-F238E27FC236}">
                    <a16:creationId xmlns:a16="http://schemas.microsoft.com/office/drawing/2014/main" id="{CD8C8E56-8942-3118-9619-D56B502DD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554163"/>
                <a:ext cx="2217738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78" name="Bar">
                <a:extLst>
                  <a:ext uri="{FF2B5EF4-FFF2-40B4-BE49-F238E27FC236}">
                    <a16:creationId xmlns:a16="http://schemas.microsoft.com/office/drawing/2014/main" id="{9A6227EF-347C-1693-E3A9-C2D338494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703388"/>
                <a:ext cx="1350963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0" name="Bar">
                <a:extLst>
                  <a:ext uri="{FF2B5EF4-FFF2-40B4-BE49-F238E27FC236}">
                    <a16:creationId xmlns:a16="http://schemas.microsoft.com/office/drawing/2014/main" id="{3D996E63-7F8B-8633-92B2-2DCABCD38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852613"/>
                <a:ext cx="911225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1" name="Bar">
                <a:extLst>
                  <a:ext uri="{FF2B5EF4-FFF2-40B4-BE49-F238E27FC236}">
                    <a16:creationId xmlns:a16="http://schemas.microsoft.com/office/drawing/2014/main" id="{20A1D7C8-1D86-3EFE-E63A-0FB7919EC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001838"/>
                <a:ext cx="650875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2" name="Bar">
                <a:extLst>
                  <a:ext uri="{FF2B5EF4-FFF2-40B4-BE49-F238E27FC236}">
                    <a16:creationId xmlns:a16="http://schemas.microsoft.com/office/drawing/2014/main" id="{39D1A24B-E529-5B12-1504-89D116BAE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151063"/>
                <a:ext cx="438150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7" name="Bar">
                <a:extLst>
                  <a:ext uri="{FF2B5EF4-FFF2-40B4-BE49-F238E27FC236}">
                    <a16:creationId xmlns:a16="http://schemas.microsoft.com/office/drawing/2014/main" id="{9F087B47-07F5-106C-27FC-F50A10F9B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300288"/>
                <a:ext cx="315913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8" name="Bar">
                <a:extLst>
                  <a:ext uri="{FF2B5EF4-FFF2-40B4-BE49-F238E27FC236}">
                    <a16:creationId xmlns:a16="http://schemas.microsoft.com/office/drawing/2014/main" id="{B39FC4AA-BCB8-554F-B453-7E095B8E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449513"/>
                <a:ext cx="225425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89" name="Bar">
                <a:extLst>
                  <a:ext uri="{FF2B5EF4-FFF2-40B4-BE49-F238E27FC236}">
                    <a16:creationId xmlns:a16="http://schemas.microsoft.com/office/drawing/2014/main" id="{E3670007-843C-E7F0-6A3A-57956D259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598738"/>
                <a:ext cx="158750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98" name="Bar">
                <a:extLst>
                  <a:ext uri="{FF2B5EF4-FFF2-40B4-BE49-F238E27FC236}">
                    <a16:creationId xmlns:a16="http://schemas.microsoft.com/office/drawing/2014/main" id="{845FE72F-5854-5B2D-EE2A-27F241A9F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747963"/>
                <a:ext cx="85725" cy="571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49" name="Series 2 Data">
              <a:extLst>
                <a:ext uri="{FF2B5EF4-FFF2-40B4-BE49-F238E27FC236}">
                  <a16:creationId xmlns:a16="http://schemas.microsoft.com/office/drawing/2014/main" id="{1CFDE615-4B5E-CA15-B47D-0C30A0E2E9DE}"/>
                </a:ext>
              </a:extLst>
            </p:cNvPr>
            <p:cNvGrpSpPr/>
            <p:nvPr/>
          </p:nvGrpSpPr>
          <p:grpSpPr>
            <a:xfrm>
              <a:off x="2107412" y="1611313"/>
              <a:ext cx="1920875" cy="1250950"/>
              <a:chOff x="5370513" y="1611313"/>
              <a:chExt cx="1920875" cy="1250950"/>
            </a:xfrm>
          </p:grpSpPr>
          <p:sp>
            <p:nvSpPr>
              <p:cNvPr id="50" name="Bar">
                <a:extLst>
                  <a:ext uri="{FF2B5EF4-FFF2-40B4-BE49-F238E27FC236}">
                    <a16:creationId xmlns:a16="http://schemas.microsoft.com/office/drawing/2014/main" id="{4FF4E546-26EF-206C-F5C9-26A07C667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611313"/>
                <a:ext cx="1920875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1" name="Bar">
                <a:extLst>
                  <a:ext uri="{FF2B5EF4-FFF2-40B4-BE49-F238E27FC236}">
                    <a16:creationId xmlns:a16="http://schemas.microsoft.com/office/drawing/2014/main" id="{F1CEA7EF-B9C9-60A4-4260-CAFD40361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760538"/>
                <a:ext cx="1273175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2" name="Bar">
                <a:extLst>
                  <a:ext uri="{FF2B5EF4-FFF2-40B4-BE49-F238E27FC236}">
                    <a16:creationId xmlns:a16="http://schemas.microsoft.com/office/drawing/2014/main" id="{84663B27-3552-4327-B1B4-06DBAB9CC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1909763"/>
                <a:ext cx="790575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3" name="Bar">
                <a:extLst>
                  <a:ext uri="{FF2B5EF4-FFF2-40B4-BE49-F238E27FC236}">
                    <a16:creationId xmlns:a16="http://schemas.microsoft.com/office/drawing/2014/main" id="{02145940-6BD8-70B8-5CBC-6262F5135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058988"/>
                <a:ext cx="563563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4" name="Bar">
                <a:extLst>
                  <a:ext uri="{FF2B5EF4-FFF2-40B4-BE49-F238E27FC236}">
                    <a16:creationId xmlns:a16="http://schemas.microsoft.com/office/drawing/2014/main" id="{A51401EA-DAB0-CB41-7ABF-CB516CA50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208213"/>
                <a:ext cx="388938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5" name="Bar">
                <a:extLst>
                  <a:ext uri="{FF2B5EF4-FFF2-40B4-BE49-F238E27FC236}">
                    <a16:creationId xmlns:a16="http://schemas.microsoft.com/office/drawing/2014/main" id="{A589572D-B60F-792D-AE91-531B9515D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357438"/>
                <a:ext cx="276225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56" name="Bar">
                <a:extLst>
                  <a:ext uri="{FF2B5EF4-FFF2-40B4-BE49-F238E27FC236}">
                    <a16:creationId xmlns:a16="http://schemas.microsoft.com/office/drawing/2014/main" id="{BFD317A7-2411-9FDC-709E-2FE861D5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506663"/>
                <a:ext cx="207963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75" name="Bar">
                <a:extLst>
                  <a:ext uri="{FF2B5EF4-FFF2-40B4-BE49-F238E27FC236}">
                    <a16:creationId xmlns:a16="http://schemas.microsoft.com/office/drawing/2014/main" id="{2DCBFA36-933A-5CDE-6A3D-6C0F70D28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655888"/>
                <a:ext cx="169863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76" name="Bar">
                <a:extLst>
                  <a:ext uri="{FF2B5EF4-FFF2-40B4-BE49-F238E27FC236}">
                    <a16:creationId xmlns:a16="http://schemas.microsoft.com/office/drawing/2014/main" id="{5B9DE6CB-BB8E-C117-6BFB-B7237322C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513" y="2805113"/>
                <a:ext cx="106363" cy="5715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</p:grpSp>
      <p:grpSp>
        <p:nvGrpSpPr>
          <p:cNvPr id="164" name="Donut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BD262B67-529A-35E7-FDD5-B2DB1E076C2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352020" y="2517072"/>
            <a:ext cx="1028133" cy="705665"/>
            <a:chOff x="1639094" y="1022032"/>
            <a:chExt cx="2933383" cy="2013347"/>
          </a:xfrm>
        </p:grpSpPr>
        <p:sp>
          <p:nvSpPr>
            <p:cNvPr id="165" name="Tile Background">
              <a:extLst>
                <a:ext uri="{FF2B5EF4-FFF2-40B4-BE49-F238E27FC236}">
                  <a16:creationId xmlns:a16="http://schemas.microsoft.com/office/drawing/2014/main" id="{7251AA0A-63C4-24A5-1E32-FDD091C771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166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CB280610-8F05-3569-2982-2A1698E49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095" y="1302423"/>
              <a:ext cx="2933382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167" name="Donut Slices">
              <a:extLst>
                <a:ext uri="{FF2B5EF4-FFF2-40B4-BE49-F238E27FC236}">
                  <a16:creationId xmlns:a16="http://schemas.microsoft.com/office/drawing/2014/main" id="{97F8A87D-3E8B-4AF7-17DF-9B05DA780312}"/>
                </a:ext>
              </a:extLst>
            </p:cNvPr>
            <p:cNvGrpSpPr/>
            <p:nvPr/>
          </p:nvGrpSpPr>
          <p:grpSpPr>
            <a:xfrm>
              <a:off x="2384350" y="1531938"/>
              <a:ext cx="1436687" cy="1371600"/>
              <a:chOff x="5508625" y="1531938"/>
              <a:chExt cx="1436687" cy="1371600"/>
            </a:xfrm>
          </p:grpSpPr>
          <p:sp>
            <p:nvSpPr>
              <p:cNvPr id="179" name="Slice">
                <a:extLst>
                  <a:ext uri="{FF2B5EF4-FFF2-40B4-BE49-F238E27FC236}">
                    <a16:creationId xmlns:a16="http://schemas.microsoft.com/office/drawing/2014/main" id="{B1B3759A-869C-AB56-3003-4523EDB99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6175" y="1531938"/>
                <a:ext cx="463550" cy="376238"/>
              </a:xfrm>
              <a:custGeom>
                <a:avLst/>
                <a:gdLst>
                  <a:gd name="T0" fmla="*/ 0 w 2278"/>
                  <a:gd name="T1" fmla="*/ 0 h 1847"/>
                  <a:gd name="T2" fmla="*/ 0 w 2278"/>
                  <a:gd name="T3" fmla="*/ 1278 h 1847"/>
                  <a:gd name="T4" fmla="*/ 1375 w 2278"/>
                  <a:gd name="T5" fmla="*/ 1847 h 1847"/>
                  <a:gd name="T6" fmla="*/ 2278 w 2278"/>
                  <a:gd name="T7" fmla="*/ 944 h 1847"/>
                  <a:gd name="T8" fmla="*/ 0 w 2278"/>
                  <a:gd name="T9" fmla="*/ 0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8" h="1847">
                    <a:moveTo>
                      <a:pt x="0" y="0"/>
                    </a:moveTo>
                    <a:lnTo>
                      <a:pt x="0" y="1278"/>
                    </a:lnTo>
                    <a:cubicBezTo>
                      <a:pt x="537" y="1278"/>
                      <a:pt x="1023" y="1495"/>
                      <a:pt x="1375" y="1847"/>
                    </a:cubicBezTo>
                    <a:lnTo>
                      <a:pt x="2278" y="944"/>
                    </a:lnTo>
                    <a:cubicBezTo>
                      <a:pt x="1674" y="340"/>
                      <a:pt x="854" y="0"/>
                      <a:pt x="0" y="0"/>
                    </a:cubicBezTo>
                    <a:close/>
                  </a:path>
                </a:pathLst>
              </a:custGeom>
              <a:solidFill>
                <a:srgbClr val="5DA1E5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80" name="Slice">
                <a:extLst>
                  <a:ext uri="{FF2B5EF4-FFF2-40B4-BE49-F238E27FC236}">
                    <a16:creationId xmlns:a16="http://schemas.microsoft.com/office/drawing/2014/main" id="{DE235157-B7B9-BAE7-4B5A-D19B7EDAC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1724025"/>
                <a:ext cx="522287" cy="1030288"/>
              </a:xfrm>
              <a:custGeom>
                <a:avLst/>
                <a:gdLst>
                  <a:gd name="T0" fmla="*/ 1306 w 2565"/>
                  <a:gd name="T1" fmla="*/ 0 h 5070"/>
                  <a:gd name="T2" fmla="*/ 403 w 2565"/>
                  <a:gd name="T3" fmla="*/ 903 h 5070"/>
                  <a:gd name="T4" fmla="*/ 973 w 2565"/>
                  <a:gd name="T5" fmla="*/ 2279 h 5070"/>
                  <a:gd name="T6" fmla="*/ 0 w 2565"/>
                  <a:gd name="T7" fmla="*/ 3964 h 5070"/>
                  <a:gd name="T8" fmla="*/ 639 w 2565"/>
                  <a:gd name="T9" fmla="*/ 5070 h 5070"/>
                  <a:gd name="T10" fmla="*/ 1306 w 2565"/>
                  <a:gd name="T11" fmla="*/ 4558 h 5070"/>
                  <a:gd name="T12" fmla="*/ 1306 w 2565"/>
                  <a:gd name="T13" fmla="*/ 0 h 5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5" h="5070">
                    <a:moveTo>
                      <a:pt x="1306" y="0"/>
                    </a:moveTo>
                    <a:lnTo>
                      <a:pt x="403" y="903"/>
                    </a:lnTo>
                    <a:cubicBezTo>
                      <a:pt x="755" y="1255"/>
                      <a:pt x="973" y="1742"/>
                      <a:pt x="973" y="2279"/>
                    </a:cubicBezTo>
                    <a:cubicBezTo>
                      <a:pt x="973" y="2999"/>
                      <a:pt x="582" y="3628"/>
                      <a:pt x="0" y="3964"/>
                    </a:cubicBezTo>
                    <a:lnTo>
                      <a:pt x="639" y="5070"/>
                    </a:lnTo>
                    <a:cubicBezTo>
                      <a:pt x="883" y="4930"/>
                      <a:pt x="1107" y="4757"/>
                      <a:pt x="1306" y="4558"/>
                    </a:cubicBezTo>
                    <a:cubicBezTo>
                      <a:pt x="2565" y="3299"/>
                      <a:pt x="2565" y="1259"/>
                      <a:pt x="1306" y="0"/>
                    </a:cubicBezTo>
                    <a:close/>
                  </a:path>
                </a:pathLst>
              </a:custGeom>
              <a:solidFill>
                <a:srgbClr val="2B4055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81" name="Slice">
                <a:extLst>
                  <a:ext uri="{FF2B5EF4-FFF2-40B4-BE49-F238E27FC236}">
                    <a16:creationId xmlns:a16="http://schemas.microsoft.com/office/drawing/2014/main" id="{2FC53C55-BBB3-E89A-EDBD-196651629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038" y="2466975"/>
                <a:ext cx="792162" cy="436563"/>
              </a:xfrm>
              <a:custGeom>
                <a:avLst/>
                <a:gdLst>
                  <a:gd name="T0" fmla="*/ 903 w 3890"/>
                  <a:gd name="T1" fmla="*/ 0 h 2145"/>
                  <a:gd name="T2" fmla="*/ 0 w 3890"/>
                  <a:gd name="T3" fmla="*/ 903 h 2145"/>
                  <a:gd name="T4" fmla="*/ 3890 w 3890"/>
                  <a:gd name="T5" fmla="*/ 1415 h 2145"/>
                  <a:gd name="T6" fmla="*/ 3251 w 3890"/>
                  <a:gd name="T7" fmla="*/ 309 h 2145"/>
                  <a:gd name="T8" fmla="*/ 2279 w 3890"/>
                  <a:gd name="T9" fmla="*/ 571 h 2145"/>
                  <a:gd name="T10" fmla="*/ 903 w 3890"/>
                  <a:gd name="T11" fmla="*/ 0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90" h="2145">
                    <a:moveTo>
                      <a:pt x="903" y="0"/>
                    </a:moveTo>
                    <a:lnTo>
                      <a:pt x="0" y="903"/>
                    </a:lnTo>
                    <a:cubicBezTo>
                      <a:pt x="1031" y="1935"/>
                      <a:pt x="2627" y="2145"/>
                      <a:pt x="3890" y="1415"/>
                    </a:cubicBezTo>
                    <a:lnTo>
                      <a:pt x="3251" y="309"/>
                    </a:lnTo>
                    <a:cubicBezTo>
                      <a:pt x="2965" y="475"/>
                      <a:pt x="2633" y="571"/>
                      <a:pt x="2279" y="571"/>
                    </a:cubicBezTo>
                    <a:cubicBezTo>
                      <a:pt x="1741" y="571"/>
                      <a:pt x="1255" y="352"/>
                      <a:pt x="903" y="0"/>
                    </a:cubicBezTo>
                    <a:close/>
                  </a:path>
                </a:pathLst>
              </a:custGeom>
              <a:solidFill>
                <a:srgbClr val="10A88E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82" name="Slice">
                <a:extLst>
                  <a:ext uri="{FF2B5EF4-FFF2-40B4-BE49-F238E27FC236}">
                    <a16:creationId xmlns:a16="http://schemas.microsoft.com/office/drawing/2014/main" id="{1391ADB4-F9C8-4DDC-F1BB-C3CD473BB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25" y="1860550"/>
                <a:ext cx="436562" cy="790575"/>
              </a:xfrm>
              <a:custGeom>
                <a:avLst/>
                <a:gdLst>
                  <a:gd name="T0" fmla="*/ 729 w 2145"/>
                  <a:gd name="T1" fmla="*/ 0 h 3890"/>
                  <a:gd name="T2" fmla="*/ 1242 w 2145"/>
                  <a:gd name="T3" fmla="*/ 3890 h 3890"/>
                  <a:gd name="T4" fmla="*/ 2145 w 2145"/>
                  <a:gd name="T5" fmla="*/ 2987 h 3890"/>
                  <a:gd name="T6" fmla="*/ 1575 w 2145"/>
                  <a:gd name="T7" fmla="*/ 1611 h 3890"/>
                  <a:gd name="T8" fmla="*/ 1836 w 2145"/>
                  <a:gd name="T9" fmla="*/ 638 h 3890"/>
                  <a:gd name="T10" fmla="*/ 729 w 2145"/>
                  <a:gd name="T11" fmla="*/ 0 h 3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5" h="3890">
                    <a:moveTo>
                      <a:pt x="729" y="0"/>
                    </a:moveTo>
                    <a:cubicBezTo>
                      <a:pt x="0" y="1263"/>
                      <a:pt x="210" y="2859"/>
                      <a:pt x="1242" y="3890"/>
                    </a:cubicBezTo>
                    <a:lnTo>
                      <a:pt x="2145" y="2987"/>
                    </a:lnTo>
                    <a:cubicBezTo>
                      <a:pt x="1793" y="2635"/>
                      <a:pt x="1575" y="2148"/>
                      <a:pt x="1575" y="1611"/>
                    </a:cubicBezTo>
                    <a:cubicBezTo>
                      <a:pt x="1575" y="1256"/>
                      <a:pt x="1670" y="925"/>
                      <a:pt x="1836" y="638"/>
                    </a:cubicBezTo>
                    <a:lnTo>
                      <a:pt x="729" y="0"/>
                    </a:lnTo>
                    <a:close/>
                  </a:path>
                </a:pathLst>
              </a:custGeom>
              <a:solidFill>
                <a:srgbClr val="BB5787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83" name="Slice">
                <a:extLst>
                  <a:ext uri="{FF2B5EF4-FFF2-40B4-BE49-F238E27FC236}">
                    <a16:creationId xmlns:a16="http://schemas.microsoft.com/office/drawing/2014/main" id="{5053F7CF-CC79-82CF-84E9-DACA99F57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7850" y="1531938"/>
                <a:ext cx="568325" cy="457200"/>
              </a:xfrm>
              <a:custGeom>
                <a:avLst/>
                <a:gdLst>
                  <a:gd name="T0" fmla="*/ 2792 w 2792"/>
                  <a:gd name="T1" fmla="*/ 0 h 2250"/>
                  <a:gd name="T2" fmla="*/ 0 w 2792"/>
                  <a:gd name="T3" fmla="*/ 1612 h 2250"/>
                  <a:gd name="T4" fmla="*/ 1107 w 2792"/>
                  <a:gd name="T5" fmla="*/ 2250 h 2250"/>
                  <a:gd name="T6" fmla="*/ 2792 w 2792"/>
                  <a:gd name="T7" fmla="*/ 1278 h 2250"/>
                  <a:gd name="T8" fmla="*/ 2792 w 2792"/>
                  <a:gd name="T9" fmla="*/ 0 h 2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2" h="2250">
                    <a:moveTo>
                      <a:pt x="2792" y="0"/>
                    </a:moveTo>
                    <a:cubicBezTo>
                      <a:pt x="1640" y="0"/>
                      <a:pt x="576" y="615"/>
                      <a:pt x="0" y="1612"/>
                    </a:cubicBezTo>
                    <a:lnTo>
                      <a:pt x="1107" y="2250"/>
                    </a:lnTo>
                    <a:cubicBezTo>
                      <a:pt x="1444" y="1669"/>
                      <a:pt x="2072" y="1278"/>
                      <a:pt x="2792" y="1278"/>
                    </a:cubicBezTo>
                    <a:lnTo>
                      <a:pt x="2792" y="0"/>
                    </a:lnTo>
                    <a:close/>
                  </a:path>
                </a:pathLst>
              </a:custGeom>
              <a:solidFill>
                <a:srgbClr val="E1B30B"/>
              </a:solidFill>
              <a:ln w="11113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168" name="Labels">
              <a:extLst>
                <a:ext uri="{FF2B5EF4-FFF2-40B4-BE49-F238E27FC236}">
                  <a16:creationId xmlns:a16="http://schemas.microsoft.com/office/drawing/2014/main" id="{A89E255D-A5EE-3418-81A5-5F2E96ED983D}"/>
                </a:ext>
              </a:extLst>
            </p:cNvPr>
            <p:cNvGrpSpPr/>
            <p:nvPr/>
          </p:nvGrpSpPr>
          <p:grpSpPr>
            <a:xfrm>
              <a:off x="1713194" y="1449786"/>
              <a:ext cx="2779476" cy="1477915"/>
              <a:chOff x="4837469" y="1449786"/>
              <a:chExt cx="2779476" cy="1477915"/>
            </a:xfrm>
          </p:grpSpPr>
          <p:sp>
            <p:nvSpPr>
              <p:cNvPr id="169" name="Label">
                <a:extLst>
                  <a:ext uri="{FF2B5EF4-FFF2-40B4-BE49-F238E27FC236}">
                    <a16:creationId xmlns:a16="http://schemas.microsoft.com/office/drawing/2014/main" id="{50395A61-08DB-C770-4A5A-9731030F9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3889" y="1513282"/>
                <a:ext cx="525960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E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0" name="Label">
                <a:extLst>
                  <a:ext uri="{FF2B5EF4-FFF2-40B4-BE49-F238E27FC236}">
                    <a16:creationId xmlns:a16="http://schemas.microsoft.com/office/drawing/2014/main" id="{808BC1C4-7386-75A7-45AD-C38E204BE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7469" y="2249091"/>
                <a:ext cx="54882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D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1" name="Label">
                <a:extLst>
                  <a:ext uri="{FF2B5EF4-FFF2-40B4-BE49-F238E27FC236}">
                    <a16:creationId xmlns:a16="http://schemas.microsoft.com/office/drawing/2014/main" id="{38758ED1-F1AA-0DD6-B5E5-2FE5F9F87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8833" y="2795984"/>
                <a:ext cx="539681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C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2" name="Label">
                <a:extLst>
                  <a:ext uri="{FF2B5EF4-FFF2-40B4-BE49-F238E27FC236}">
                    <a16:creationId xmlns:a16="http://schemas.microsoft.com/office/drawing/2014/main" id="{8E2B2651-4669-6954-4848-D38842B9C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1838" y="2245121"/>
                <a:ext cx="535107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B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3" name="Label">
                <a:extLst>
                  <a:ext uri="{FF2B5EF4-FFF2-40B4-BE49-F238E27FC236}">
                    <a16:creationId xmlns:a16="http://schemas.microsoft.com/office/drawing/2014/main" id="{0B6260B8-98FF-8B10-BB8D-FE09E6785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9429" y="1449786"/>
                <a:ext cx="53967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A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6188AD2D-5897-341F-83F9-7966A4163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288" y="1516063"/>
                <a:ext cx="371475" cy="46038"/>
              </a:xfrm>
              <a:custGeom>
                <a:avLst/>
                <a:gdLst>
                  <a:gd name="T0" fmla="*/ 0 w 1832"/>
                  <a:gd name="T1" fmla="*/ 228 h 228"/>
                  <a:gd name="T2" fmla="*/ 149 w 1832"/>
                  <a:gd name="T3" fmla="*/ 0 h 228"/>
                  <a:gd name="T4" fmla="*/ 1832 w 1832"/>
                  <a:gd name="T5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32" h="228">
                    <a:moveTo>
                      <a:pt x="0" y="228"/>
                    </a:moveTo>
                    <a:lnTo>
                      <a:pt x="149" y="0"/>
                    </a:lnTo>
                    <a:lnTo>
                      <a:pt x="1832" y="0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5599020F-3132-B9F9-FC12-B883A4B15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8638" y="2293938"/>
                <a:ext cx="182562" cy="19050"/>
              </a:xfrm>
              <a:custGeom>
                <a:avLst/>
                <a:gdLst>
                  <a:gd name="T0" fmla="*/ 0 w 894"/>
                  <a:gd name="T1" fmla="*/ 0 h 92"/>
                  <a:gd name="T2" fmla="*/ 317 w 894"/>
                  <a:gd name="T3" fmla="*/ 92 h 92"/>
                  <a:gd name="T4" fmla="*/ 894 w 894"/>
                  <a:gd name="T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94" h="92">
                    <a:moveTo>
                      <a:pt x="0" y="0"/>
                    </a:moveTo>
                    <a:lnTo>
                      <a:pt x="317" y="92"/>
                    </a:lnTo>
                    <a:lnTo>
                      <a:pt x="894" y="92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A8BDD98F-E910-8FBB-97A8-B0800CC7C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350" y="2816225"/>
                <a:ext cx="284162" cy="42863"/>
              </a:xfrm>
              <a:custGeom>
                <a:avLst/>
                <a:gdLst>
                  <a:gd name="T0" fmla="*/ 1396 w 1396"/>
                  <a:gd name="T1" fmla="*/ 0 h 210"/>
                  <a:gd name="T2" fmla="*/ 1227 w 1396"/>
                  <a:gd name="T3" fmla="*/ 210 h 210"/>
                  <a:gd name="T4" fmla="*/ 0 w 1396"/>
                  <a:gd name="T5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6" h="210">
                    <a:moveTo>
                      <a:pt x="1396" y="0"/>
                    </a:moveTo>
                    <a:lnTo>
                      <a:pt x="1227" y="210"/>
                    </a:lnTo>
                    <a:lnTo>
                      <a:pt x="0" y="210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78838F5C-6661-672C-AE3E-F0A8D8CD3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2263" y="2295525"/>
                <a:ext cx="152400" cy="20638"/>
              </a:xfrm>
              <a:custGeom>
                <a:avLst/>
                <a:gdLst>
                  <a:gd name="T0" fmla="*/ 748 w 748"/>
                  <a:gd name="T1" fmla="*/ 0 h 100"/>
                  <a:gd name="T2" fmla="*/ 469 w 748"/>
                  <a:gd name="T3" fmla="*/ 100 h 100"/>
                  <a:gd name="T4" fmla="*/ 0 w 748"/>
                  <a:gd name="T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48" h="100">
                    <a:moveTo>
                      <a:pt x="748" y="0"/>
                    </a:moveTo>
                    <a:lnTo>
                      <a:pt x="469" y="100"/>
                    </a:lnTo>
                    <a:lnTo>
                      <a:pt x="0" y="100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7B1C3558-B986-88B1-B15B-6332476B6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2763" y="1581150"/>
                <a:ext cx="284162" cy="42863"/>
              </a:xfrm>
              <a:custGeom>
                <a:avLst/>
                <a:gdLst>
                  <a:gd name="T0" fmla="*/ 1397 w 1397"/>
                  <a:gd name="T1" fmla="*/ 209 h 209"/>
                  <a:gd name="T2" fmla="*/ 1197 w 1397"/>
                  <a:gd name="T3" fmla="*/ 0 h 209"/>
                  <a:gd name="T4" fmla="*/ 0 w 1397"/>
                  <a:gd name="T5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7" h="209">
                    <a:moveTo>
                      <a:pt x="1397" y="209"/>
                    </a:moveTo>
                    <a:lnTo>
                      <a:pt x="1197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flat">
                <a:solidFill>
                  <a:srgbClr val="7F7F7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</p:grpSp>
      <p:grpSp>
        <p:nvGrpSpPr>
          <p:cNvPr id="184" name="Bubble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96862CA6-7B36-3197-672A-CE2472949BC0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210224" y="1706870"/>
            <a:ext cx="1057062" cy="705665"/>
            <a:chOff x="1639094" y="1022032"/>
            <a:chExt cx="3015919" cy="2013347"/>
          </a:xfrm>
        </p:grpSpPr>
        <p:sp>
          <p:nvSpPr>
            <p:cNvPr id="185" name="Tile Background">
              <a:extLst>
                <a:ext uri="{FF2B5EF4-FFF2-40B4-BE49-F238E27FC236}">
                  <a16:creationId xmlns:a16="http://schemas.microsoft.com/office/drawing/2014/main" id="{1D897DA9-5120-A9ED-4E36-4BB04C25B3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186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725BA0A7-54D9-47CD-4BF8-26E12D934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095" y="1302423"/>
              <a:ext cx="2933382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187" name="Grid">
              <a:extLst>
                <a:ext uri="{FF2B5EF4-FFF2-40B4-BE49-F238E27FC236}">
                  <a16:creationId xmlns:a16="http://schemas.microsoft.com/office/drawing/2014/main" id="{21EEE699-716E-BB46-0528-50F23F42BC4B}"/>
                </a:ext>
              </a:extLst>
            </p:cNvPr>
            <p:cNvGrpSpPr/>
            <p:nvPr/>
          </p:nvGrpSpPr>
          <p:grpSpPr>
            <a:xfrm>
              <a:off x="1942306" y="1558925"/>
              <a:ext cx="2497137" cy="1204913"/>
              <a:chOff x="5391150" y="1558925"/>
              <a:chExt cx="2497137" cy="1204913"/>
            </a:xfrm>
          </p:grpSpPr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AD8D9C3C-D77F-411F-84BC-53BB7AE0E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1558925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89E3426A-6383-322E-5B8C-4350E472F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1800225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975E04B5-0BDD-741D-8C36-811FA6E58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2039938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A76E26B5-FDF0-AA7B-3C82-8C04A0FC4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2281238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53B7D7F1-DA7F-7E55-1EFF-7C6031A0C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2522538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B1E48B9F-1B4D-C6C3-5DC2-BA23958CA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2763838"/>
                <a:ext cx="2497137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80592849-1E1F-ECF7-2AE3-6A73B0EFD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1150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970F8365-1018-664C-C8C6-FC002D22A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1213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23AC6C6C-AB33-49ED-422D-1C5E17573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89688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456F8536-9DB8-2968-29E9-768B2C6391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9750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396ACDCB-8473-5F74-D1DA-82759F81B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89813" y="1558925"/>
                <a:ext cx="0" cy="1204913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sp>
          <p:nvSpPr>
            <p:cNvPr id="188" name="Line 20">
              <a:extLst>
                <a:ext uri="{FF2B5EF4-FFF2-40B4-BE49-F238E27FC236}">
                  <a16:creationId xmlns:a16="http://schemas.microsoft.com/office/drawing/2014/main" id="{EDF49EE7-CF5C-12E0-4DC5-00C5C9ED2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9444" y="1558925"/>
              <a:ext cx="0" cy="1204913"/>
            </a:xfrm>
            <a:prstGeom prst="line">
              <a:avLst/>
            </a:prstGeom>
            <a:noFill/>
            <a:ln w="6350" cap="sq">
              <a:solidFill>
                <a:srgbClr val="DCDCD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189" name="X Axis Labels">
              <a:extLst>
                <a:ext uri="{FF2B5EF4-FFF2-40B4-BE49-F238E27FC236}">
                  <a16:creationId xmlns:a16="http://schemas.microsoft.com/office/drawing/2014/main" id="{25833712-8AFA-5298-6367-E8F025BB5487}"/>
                </a:ext>
              </a:extLst>
            </p:cNvPr>
            <p:cNvGrpSpPr/>
            <p:nvPr/>
          </p:nvGrpSpPr>
          <p:grpSpPr>
            <a:xfrm>
              <a:off x="1919099" y="2786064"/>
              <a:ext cx="2580146" cy="241254"/>
              <a:chOff x="5367943" y="2786064"/>
              <a:chExt cx="2580146" cy="241254"/>
            </a:xfrm>
          </p:grpSpPr>
          <p:sp>
            <p:nvSpPr>
              <p:cNvPr id="230" name="Label">
                <a:extLst>
                  <a:ext uri="{FF2B5EF4-FFF2-40B4-BE49-F238E27FC236}">
                    <a16:creationId xmlns:a16="http://schemas.microsoft.com/office/drawing/2014/main" id="{43DF5D5A-7286-8BCD-3587-02FDB0A2F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7943" y="2786064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</a:p>
            </p:txBody>
          </p:sp>
          <p:sp>
            <p:nvSpPr>
              <p:cNvPr id="231" name="Label">
                <a:extLst>
                  <a:ext uri="{FF2B5EF4-FFF2-40B4-BE49-F238E27FC236}">
                    <a16:creationId xmlns:a16="http://schemas.microsoft.com/office/drawing/2014/main" id="{902F6A2D-FA91-EEA7-BE19-7AD0D4D5D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2099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232" name="Label">
                <a:extLst>
                  <a:ext uri="{FF2B5EF4-FFF2-40B4-BE49-F238E27FC236}">
                    <a16:creationId xmlns:a16="http://schemas.microsoft.com/office/drawing/2014/main" id="{A72C4B5B-187D-4713-8874-51C0EEC8E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2955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233" name="Label">
                <a:extLst>
                  <a:ext uri="{FF2B5EF4-FFF2-40B4-BE49-F238E27FC236}">
                    <a16:creationId xmlns:a16="http://schemas.microsoft.com/office/drawing/2014/main" id="{F7CEF4AF-2BC4-59E3-549B-3E10F61CD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0635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30</a:t>
                </a:r>
              </a:p>
            </p:txBody>
          </p:sp>
          <p:sp>
            <p:nvSpPr>
              <p:cNvPr id="234" name="Label">
                <a:extLst>
                  <a:ext uri="{FF2B5EF4-FFF2-40B4-BE49-F238E27FC236}">
                    <a16:creationId xmlns:a16="http://schemas.microsoft.com/office/drawing/2014/main" id="{07974079-EFAC-3102-356E-7D057484A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9111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40</a:t>
                </a:r>
              </a:p>
            </p:txBody>
          </p:sp>
          <p:sp>
            <p:nvSpPr>
              <p:cNvPr id="235" name="Label">
                <a:extLst>
                  <a:ext uri="{FF2B5EF4-FFF2-40B4-BE49-F238E27FC236}">
                    <a16:creationId xmlns:a16="http://schemas.microsoft.com/office/drawing/2014/main" id="{F57F0045-D2CB-EDC5-8104-BD747A0F8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9174" y="278606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50</a:t>
                </a:r>
              </a:p>
            </p:txBody>
          </p:sp>
          <p:sp>
            <p:nvSpPr>
              <p:cNvPr id="236" name="Label">
                <a:extLst>
                  <a:ext uri="{FF2B5EF4-FFF2-40B4-BE49-F238E27FC236}">
                    <a16:creationId xmlns:a16="http://schemas.microsoft.com/office/drawing/2014/main" id="{3D620D56-1DFF-EB83-89F1-6F7D5140F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5651" y="2895601"/>
                <a:ext cx="288136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Axis X</a:t>
                </a:r>
              </a:p>
            </p:txBody>
          </p:sp>
        </p:grpSp>
        <p:grpSp>
          <p:nvGrpSpPr>
            <p:cNvPr id="190" name="Y Axis Labels">
              <a:extLst>
                <a:ext uri="{FF2B5EF4-FFF2-40B4-BE49-F238E27FC236}">
                  <a16:creationId xmlns:a16="http://schemas.microsoft.com/office/drawing/2014/main" id="{45F72468-13AE-31FA-6EFB-F55F4A29EF0D}"/>
                </a:ext>
              </a:extLst>
            </p:cNvPr>
            <p:cNvGrpSpPr/>
            <p:nvPr/>
          </p:nvGrpSpPr>
          <p:grpSpPr>
            <a:xfrm>
              <a:off x="1678803" y="1495028"/>
              <a:ext cx="234023" cy="1314405"/>
              <a:chOff x="5127647" y="1495028"/>
              <a:chExt cx="234023" cy="1314405"/>
            </a:xfrm>
          </p:grpSpPr>
          <p:sp>
            <p:nvSpPr>
              <p:cNvPr id="223" name="Label">
                <a:extLst>
                  <a:ext uri="{FF2B5EF4-FFF2-40B4-BE49-F238E27FC236}">
                    <a16:creationId xmlns:a16="http://schemas.microsoft.com/office/drawing/2014/main" id="{5F260F0F-02DD-F7CF-F02E-536B2A00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211" y="2677716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</a:p>
            </p:txBody>
          </p:sp>
          <p:sp>
            <p:nvSpPr>
              <p:cNvPr id="224" name="Label">
                <a:extLst>
                  <a:ext uri="{FF2B5EF4-FFF2-40B4-BE49-F238E27FC236}">
                    <a16:creationId xmlns:a16="http://schemas.microsoft.com/office/drawing/2014/main" id="{67D20348-9E11-CC7A-B771-303E9C75D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211" y="2454673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225" name="Label">
                <a:extLst>
                  <a:ext uri="{FF2B5EF4-FFF2-40B4-BE49-F238E27FC236}">
                    <a16:creationId xmlns:a16="http://schemas.microsoft.com/office/drawing/2014/main" id="{A6002CEB-AD52-0C45-95C6-F612AFEDB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755" y="2217339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226" name="Label">
                <a:extLst>
                  <a:ext uri="{FF2B5EF4-FFF2-40B4-BE49-F238E27FC236}">
                    <a16:creationId xmlns:a16="http://schemas.microsoft.com/office/drawing/2014/main" id="{B0AE7EBB-11C5-F937-7ADE-8AE3B9FDA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755" y="1973659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15</a:t>
                </a:r>
              </a:p>
            </p:txBody>
          </p:sp>
          <p:sp>
            <p:nvSpPr>
              <p:cNvPr id="227" name="Label">
                <a:extLst>
                  <a:ext uri="{FF2B5EF4-FFF2-40B4-BE49-F238E27FC236}">
                    <a16:creationId xmlns:a16="http://schemas.microsoft.com/office/drawing/2014/main" id="{F6B60EB7-0F68-3877-A30A-758D4FADE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755" y="1732359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</a:p>
            </p:txBody>
          </p:sp>
          <p:sp>
            <p:nvSpPr>
              <p:cNvPr id="228" name="Label">
                <a:extLst>
                  <a:ext uri="{FF2B5EF4-FFF2-40B4-BE49-F238E27FC236}">
                    <a16:creationId xmlns:a16="http://schemas.microsoft.com/office/drawing/2014/main" id="{0A35B4C9-5964-D627-D165-2F3A9E4DA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755" y="1495028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25</a:t>
                </a:r>
              </a:p>
            </p:txBody>
          </p:sp>
          <p:sp>
            <p:nvSpPr>
              <p:cNvPr id="229" name="Label">
                <a:extLst>
                  <a:ext uri="{FF2B5EF4-FFF2-40B4-BE49-F238E27FC236}">
                    <a16:creationId xmlns:a16="http://schemas.microsoft.com/office/drawing/2014/main" id="{47B15AC1-C354-C58D-AA6A-CE6F6EA6E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051724" y="2095525"/>
                <a:ext cx="283563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b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Axis Y</a:t>
                </a:r>
              </a:p>
            </p:txBody>
          </p:sp>
        </p:grpSp>
        <p:grpSp>
          <p:nvGrpSpPr>
            <p:cNvPr id="191" name="Bubbles">
              <a:extLst>
                <a:ext uri="{FF2B5EF4-FFF2-40B4-BE49-F238E27FC236}">
                  <a16:creationId xmlns:a16="http://schemas.microsoft.com/office/drawing/2014/main" id="{409D3946-D415-7807-DB2E-C0D4DFA71A58}"/>
                </a:ext>
              </a:extLst>
            </p:cNvPr>
            <p:cNvGrpSpPr/>
            <p:nvPr/>
          </p:nvGrpSpPr>
          <p:grpSpPr>
            <a:xfrm>
              <a:off x="2104233" y="1555750"/>
              <a:ext cx="2338385" cy="1211263"/>
              <a:chOff x="5553077" y="1555750"/>
              <a:chExt cx="2338385" cy="1211263"/>
            </a:xfrm>
          </p:grpSpPr>
          <p:sp>
            <p:nvSpPr>
              <p:cNvPr id="211" name="Bubble">
                <a:extLst>
                  <a:ext uri="{FF2B5EF4-FFF2-40B4-BE49-F238E27FC236}">
                    <a16:creationId xmlns:a16="http://schemas.microsoft.com/office/drawing/2014/main" id="{75145C45-9CE1-B21D-A31A-7D900CDF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1652588"/>
                <a:ext cx="249237" cy="311150"/>
              </a:xfrm>
              <a:custGeom>
                <a:avLst/>
                <a:gdLst>
                  <a:gd name="T0" fmla="*/ 762 w 1228"/>
                  <a:gd name="T1" fmla="*/ 0 h 1524"/>
                  <a:gd name="T2" fmla="*/ 0 w 1228"/>
                  <a:gd name="T3" fmla="*/ 762 h 1524"/>
                  <a:gd name="T4" fmla="*/ 762 w 1228"/>
                  <a:gd name="T5" fmla="*/ 1524 h 1524"/>
                  <a:gd name="T6" fmla="*/ 1228 w 1228"/>
                  <a:gd name="T7" fmla="*/ 1366 h 1524"/>
                  <a:gd name="T8" fmla="*/ 1228 w 1228"/>
                  <a:gd name="T9" fmla="*/ 159 h 1524"/>
                  <a:gd name="T10" fmla="*/ 762 w 1228"/>
                  <a:gd name="T11" fmla="*/ 0 h 1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8" h="1524">
                    <a:moveTo>
                      <a:pt x="762" y="0"/>
                    </a:moveTo>
                    <a:cubicBezTo>
                      <a:pt x="342" y="0"/>
                      <a:pt x="0" y="342"/>
                      <a:pt x="0" y="762"/>
                    </a:cubicBezTo>
                    <a:cubicBezTo>
                      <a:pt x="0" y="1183"/>
                      <a:pt x="342" y="1524"/>
                      <a:pt x="762" y="1524"/>
                    </a:cubicBezTo>
                    <a:cubicBezTo>
                      <a:pt x="938" y="1524"/>
                      <a:pt x="1099" y="1465"/>
                      <a:pt x="1228" y="1366"/>
                    </a:cubicBezTo>
                    <a:lnTo>
                      <a:pt x="1228" y="159"/>
                    </a:lnTo>
                    <a:cubicBezTo>
                      <a:pt x="1099" y="60"/>
                      <a:pt x="938" y="0"/>
                      <a:pt x="762" y="0"/>
                    </a:cubicBezTo>
                    <a:close/>
                  </a:path>
                </a:pathLst>
              </a:custGeom>
              <a:solidFill>
                <a:srgbClr val="5E6D7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Bubble">
                <a:extLst>
                  <a:ext uri="{FF2B5EF4-FFF2-40B4-BE49-F238E27FC236}">
                    <a16:creationId xmlns:a16="http://schemas.microsoft.com/office/drawing/2014/main" id="{F6AE577F-19A3-F442-5626-F874CB8F8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1555750"/>
                <a:ext cx="384175" cy="263525"/>
              </a:xfrm>
              <a:custGeom>
                <a:avLst/>
                <a:gdLst>
                  <a:gd name="T0" fmla="*/ 68 w 1891"/>
                  <a:gd name="T1" fmla="*/ 0 h 1298"/>
                  <a:gd name="T2" fmla="*/ 0 w 1891"/>
                  <a:gd name="T3" fmla="*/ 352 h 1298"/>
                  <a:gd name="T4" fmla="*/ 946 w 1891"/>
                  <a:gd name="T5" fmla="*/ 1298 h 1298"/>
                  <a:gd name="T6" fmla="*/ 1891 w 1891"/>
                  <a:gd name="T7" fmla="*/ 352 h 1298"/>
                  <a:gd name="T8" fmla="*/ 1823 w 1891"/>
                  <a:gd name="T9" fmla="*/ 0 h 1298"/>
                  <a:gd name="T10" fmla="*/ 68 w 1891"/>
                  <a:gd name="T11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1" h="1298">
                    <a:moveTo>
                      <a:pt x="68" y="0"/>
                    </a:moveTo>
                    <a:cubicBezTo>
                      <a:pt x="24" y="109"/>
                      <a:pt x="0" y="228"/>
                      <a:pt x="0" y="352"/>
                    </a:cubicBezTo>
                    <a:cubicBezTo>
                      <a:pt x="0" y="875"/>
                      <a:pt x="423" y="1298"/>
                      <a:pt x="946" y="1298"/>
                    </a:cubicBezTo>
                    <a:cubicBezTo>
                      <a:pt x="1468" y="1298"/>
                      <a:pt x="1891" y="875"/>
                      <a:pt x="1891" y="352"/>
                    </a:cubicBezTo>
                    <a:cubicBezTo>
                      <a:pt x="1891" y="228"/>
                      <a:pt x="1867" y="109"/>
                      <a:pt x="1823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5454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Bubble">
                <a:extLst>
                  <a:ext uri="{FF2B5EF4-FFF2-40B4-BE49-F238E27FC236}">
                    <a16:creationId xmlns:a16="http://schemas.microsoft.com/office/drawing/2014/main" id="{1BD47250-3844-5E9B-D2C4-00A4DE980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2813" y="2589213"/>
                <a:ext cx="298450" cy="177800"/>
              </a:xfrm>
              <a:custGeom>
                <a:avLst/>
                <a:gdLst>
                  <a:gd name="T0" fmla="*/ 734 w 1467"/>
                  <a:gd name="T1" fmla="*/ 0 h 875"/>
                  <a:gd name="T2" fmla="*/ 0 w 1467"/>
                  <a:gd name="T3" fmla="*/ 733 h 875"/>
                  <a:gd name="T4" fmla="*/ 14 w 1467"/>
                  <a:gd name="T5" fmla="*/ 875 h 875"/>
                  <a:gd name="T6" fmla="*/ 1453 w 1467"/>
                  <a:gd name="T7" fmla="*/ 875 h 875"/>
                  <a:gd name="T8" fmla="*/ 1467 w 1467"/>
                  <a:gd name="T9" fmla="*/ 733 h 875"/>
                  <a:gd name="T10" fmla="*/ 734 w 1467"/>
                  <a:gd name="T11" fmla="*/ 0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7" h="875">
                    <a:moveTo>
                      <a:pt x="734" y="0"/>
                    </a:moveTo>
                    <a:cubicBezTo>
                      <a:pt x="328" y="0"/>
                      <a:pt x="0" y="328"/>
                      <a:pt x="0" y="733"/>
                    </a:cubicBezTo>
                    <a:cubicBezTo>
                      <a:pt x="0" y="782"/>
                      <a:pt x="5" y="829"/>
                      <a:pt x="14" y="875"/>
                    </a:cubicBezTo>
                    <a:lnTo>
                      <a:pt x="1453" y="875"/>
                    </a:lnTo>
                    <a:cubicBezTo>
                      <a:pt x="1462" y="829"/>
                      <a:pt x="1467" y="782"/>
                      <a:pt x="1467" y="733"/>
                    </a:cubicBezTo>
                    <a:cubicBezTo>
                      <a:pt x="1467" y="328"/>
                      <a:pt x="1139" y="0"/>
                      <a:pt x="734" y="0"/>
                    </a:cubicBezTo>
                    <a:close/>
                  </a:path>
                </a:pathLst>
              </a:custGeom>
              <a:solidFill>
                <a:srgbClr val="B84934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Bubble">
                <a:extLst>
                  <a:ext uri="{FF2B5EF4-FFF2-40B4-BE49-F238E27FC236}">
                    <a16:creationId xmlns:a16="http://schemas.microsoft.com/office/drawing/2014/main" id="{4F2ED677-064F-3A46-980B-60A35CE8B0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3077" y="2262029"/>
                <a:ext cx="183284" cy="182880"/>
              </a:xfrm>
              <a:prstGeom prst="ellipse">
                <a:avLst/>
              </a:prstGeom>
              <a:solidFill>
                <a:srgbClr val="5DA1E5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Bubble">
                <a:extLst>
                  <a:ext uri="{FF2B5EF4-FFF2-40B4-BE49-F238E27FC236}">
                    <a16:creationId xmlns:a16="http://schemas.microsoft.com/office/drawing/2014/main" id="{A675D131-E0FC-C829-E349-DCE1CD4996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2578" y="2479744"/>
                <a:ext cx="238269" cy="237744"/>
              </a:xfrm>
              <a:prstGeom prst="ellipse">
                <a:avLst/>
              </a:prstGeom>
              <a:solidFill>
                <a:srgbClr val="2B4055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Bubble">
                <a:extLst>
                  <a:ext uri="{FF2B5EF4-FFF2-40B4-BE49-F238E27FC236}">
                    <a16:creationId xmlns:a16="http://schemas.microsoft.com/office/drawing/2014/main" id="{7F845724-B901-8D3A-B194-D53F529881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41281" y="2192719"/>
                <a:ext cx="238269" cy="237744"/>
              </a:xfrm>
              <a:prstGeom prst="ellipse">
                <a:avLst/>
              </a:prstGeom>
              <a:solidFill>
                <a:srgbClr val="BB5787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7" name="Bubble">
                <a:extLst>
                  <a:ext uri="{FF2B5EF4-FFF2-40B4-BE49-F238E27FC236}">
                    <a16:creationId xmlns:a16="http://schemas.microsoft.com/office/drawing/2014/main" id="{5E1ABE58-E654-D653-A751-0D2C15684A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5418" y="2029524"/>
                <a:ext cx="284090" cy="283464"/>
              </a:xfrm>
              <a:prstGeom prst="ellipse">
                <a:avLst/>
              </a:prstGeom>
              <a:solidFill>
                <a:srgbClr val="10A88E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8" name="Bubble">
                <a:extLst>
                  <a:ext uri="{FF2B5EF4-FFF2-40B4-BE49-F238E27FC236}">
                    <a16:creationId xmlns:a16="http://schemas.microsoft.com/office/drawing/2014/main" id="{0E33ADDD-ECFC-CB33-B06A-56B3A7F99D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7167" y="2222501"/>
                <a:ext cx="251520" cy="250964"/>
              </a:xfrm>
              <a:prstGeom prst="ellipse">
                <a:avLst/>
              </a:prstGeom>
              <a:solidFill>
                <a:srgbClr val="E1B30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Bubble">
                <a:extLst>
                  <a:ext uri="{FF2B5EF4-FFF2-40B4-BE49-F238E27FC236}">
                    <a16:creationId xmlns:a16="http://schemas.microsoft.com/office/drawing/2014/main" id="{BD5D3291-2E44-B107-3E41-E45B0F8F1F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8432" y="1928243"/>
                <a:ext cx="183285" cy="182880"/>
              </a:xfrm>
              <a:prstGeom prst="ellipse">
                <a:avLst/>
              </a:prstGeom>
              <a:solidFill>
                <a:srgbClr val="96AAB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0" name="Bubble">
                <a:extLst>
                  <a:ext uri="{FF2B5EF4-FFF2-40B4-BE49-F238E27FC236}">
                    <a16:creationId xmlns:a16="http://schemas.microsoft.com/office/drawing/2014/main" id="{FF55ABDC-813B-4398-3AD7-F0CB30952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1917" y="1733742"/>
                <a:ext cx="238271" cy="237744"/>
              </a:xfrm>
              <a:prstGeom prst="ellipse">
                <a:avLst/>
              </a:prstGeom>
              <a:solidFill>
                <a:srgbClr val="16D66E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1" name="Bubble">
                <a:extLst>
                  <a:ext uri="{FF2B5EF4-FFF2-40B4-BE49-F238E27FC236}">
                    <a16:creationId xmlns:a16="http://schemas.microsoft.com/office/drawing/2014/main" id="{37C674AF-8717-D6F6-6B6B-04CC8FEF1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3289" y="2116138"/>
                <a:ext cx="146628" cy="146304"/>
              </a:xfrm>
              <a:prstGeom prst="ellipse">
                <a:avLst/>
              </a:prstGeom>
              <a:solidFill>
                <a:srgbClr val="872253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2" name="Bubble">
                <a:extLst>
                  <a:ext uri="{FF2B5EF4-FFF2-40B4-BE49-F238E27FC236}">
                    <a16:creationId xmlns:a16="http://schemas.microsoft.com/office/drawing/2014/main" id="{4DB2EDD3-5334-1D8E-1436-E479634A7D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41305" y="2470798"/>
                <a:ext cx="174121" cy="173736"/>
              </a:xfrm>
              <a:prstGeom prst="ellipse">
                <a:avLst/>
              </a:prstGeom>
              <a:solidFill>
                <a:srgbClr val="2073C6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2" name="Series">
              <a:extLst>
                <a:ext uri="{FF2B5EF4-FFF2-40B4-BE49-F238E27FC236}">
                  <a16:creationId xmlns:a16="http://schemas.microsoft.com/office/drawing/2014/main" id="{12013FE0-A627-B0DB-AB52-DEDEDC9856C3}"/>
                </a:ext>
              </a:extLst>
            </p:cNvPr>
            <p:cNvGrpSpPr/>
            <p:nvPr/>
          </p:nvGrpSpPr>
          <p:grpSpPr>
            <a:xfrm>
              <a:off x="1696244" y="1338539"/>
              <a:ext cx="2958769" cy="131718"/>
              <a:chOff x="1696244" y="1338539"/>
              <a:chExt cx="2958769" cy="131718"/>
            </a:xfrm>
          </p:grpSpPr>
          <p:sp>
            <p:nvSpPr>
              <p:cNvPr id="193" name="Series Label">
                <a:extLst>
                  <a:ext uri="{FF2B5EF4-FFF2-40B4-BE49-F238E27FC236}">
                    <a16:creationId xmlns:a16="http://schemas.microsoft.com/office/drawing/2014/main" id="{498D2C99-D672-65C8-D0E3-A6962CC42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680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1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94" name="Series Color">
                <a:extLst>
                  <a:ext uri="{FF2B5EF4-FFF2-40B4-BE49-F238E27FC236}">
                    <a16:creationId xmlns:a16="http://schemas.microsoft.com/office/drawing/2014/main" id="{F770EEBB-E5B3-0672-8CF7-CC6EA6AD2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244" y="1376614"/>
                <a:ext cx="55562" cy="55562"/>
              </a:xfrm>
              <a:prstGeom prst="ellipse">
                <a:avLst/>
              </a:prstGeom>
              <a:solidFill>
                <a:srgbClr val="5DA1E5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5" name="Series Label">
                <a:extLst>
                  <a:ext uri="{FF2B5EF4-FFF2-40B4-BE49-F238E27FC236}">
                    <a16:creationId xmlns:a16="http://schemas.microsoft.com/office/drawing/2014/main" id="{7AE4B40D-A9F6-3FBE-0C71-3BDBE072C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9152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2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96" name="Series Color">
                <a:extLst>
                  <a:ext uri="{FF2B5EF4-FFF2-40B4-BE49-F238E27FC236}">
                    <a16:creationId xmlns:a16="http://schemas.microsoft.com/office/drawing/2014/main" id="{30F5C1E0-2FA8-478F-D886-2EC600915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7714" y="1376614"/>
                <a:ext cx="55562" cy="55562"/>
              </a:xfrm>
              <a:prstGeom prst="ellipse">
                <a:avLst/>
              </a:prstGeom>
              <a:solidFill>
                <a:srgbClr val="2B4055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7" name="Series Label">
                <a:extLst>
                  <a:ext uri="{FF2B5EF4-FFF2-40B4-BE49-F238E27FC236}">
                    <a16:creationId xmlns:a16="http://schemas.microsoft.com/office/drawing/2014/main" id="{4F035C86-7153-770E-C442-390C51238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0619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3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198" name="Series Color">
                <a:extLst>
                  <a:ext uri="{FF2B5EF4-FFF2-40B4-BE49-F238E27FC236}">
                    <a16:creationId xmlns:a16="http://schemas.microsoft.com/office/drawing/2014/main" id="{9D749E0B-128E-D352-00B0-C3703941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9183" y="1376614"/>
                <a:ext cx="55562" cy="55562"/>
              </a:xfrm>
              <a:prstGeom prst="ellipse">
                <a:avLst/>
              </a:prstGeom>
              <a:solidFill>
                <a:srgbClr val="10A88E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9" name="Series Label">
                <a:extLst>
                  <a:ext uri="{FF2B5EF4-FFF2-40B4-BE49-F238E27FC236}">
                    <a16:creationId xmlns:a16="http://schemas.microsoft.com/office/drawing/2014/main" id="{0A6ACBB1-B8A3-6D1A-7F69-64FF91362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2088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4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0" name="Series Color">
                <a:extLst>
                  <a:ext uri="{FF2B5EF4-FFF2-40B4-BE49-F238E27FC236}">
                    <a16:creationId xmlns:a16="http://schemas.microsoft.com/office/drawing/2014/main" id="{F203D480-2F31-5FF8-8A9C-66359121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0652" y="1376614"/>
                <a:ext cx="55562" cy="55562"/>
              </a:xfrm>
              <a:prstGeom prst="ellipse">
                <a:avLst/>
              </a:prstGeom>
              <a:solidFill>
                <a:srgbClr val="BB5787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1" name="Series Label">
                <a:extLst>
                  <a:ext uri="{FF2B5EF4-FFF2-40B4-BE49-F238E27FC236}">
                    <a16:creationId xmlns:a16="http://schemas.microsoft.com/office/drawing/2014/main" id="{EE846C37-C790-3415-457F-42DE6EF98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557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2" name="Series Color">
                <a:extLst>
                  <a:ext uri="{FF2B5EF4-FFF2-40B4-BE49-F238E27FC236}">
                    <a16:creationId xmlns:a16="http://schemas.microsoft.com/office/drawing/2014/main" id="{70654B4E-E84B-73CE-C959-432C23EAF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121" y="1376614"/>
                <a:ext cx="55562" cy="55562"/>
              </a:xfrm>
              <a:prstGeom prst="ellipse">
                <a:avLst/>
              </a:prstGeom>
              <a:solidFill>
                <a:srgbClr val="E1B30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3" name="Series Label">
                <a:extLst>
                  <a:ext uri="{FF2B5EF4-FFF2-40B4-BE49-F238E27FC236}">
                    <a16:creationId xmlns:a16="http://schemas.microsoft.com/office/drawing/2014/main" id="{F5DE6D25-0A98-9B69-4484-55CC15E5B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5026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6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4" name="Series Color">
                <a:extLst>
                  <a:ext uri="{FF2B5EF4-FFF2-40B4-BE49-F238E27FC236}">
                    <a16:creationId xmlns:a16="http://schemas.microsoft.com/office/drawing/2014/main" id="{A93B6263-377F-0FEA-EC13-16B8D577A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90" y="1376614"/>
                <a:ext cx="55562" cy="55562"/>
              </a:xfrm>
              <a:prstGeom prst="ellipse">
                <a:avLst/>
              </a:prstGeom>
              <a:solidFill>
                <a:srgbClr val="FF5454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" name="Series Label">
                <a:extLst>
                  <a:ext uri="{FF2B5EF4-FFF2-40B4-BE49-F238E27FC236}">
                    <a16:creationId xmlns:a16="http://schemas.microsoft.com/office/drawing/2014/main" id="{411D0150-77A8-79D9-3D3C-BA02B222D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495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7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6" name="Series Color">
                <a:extLst>
                  <a:ext uri="{FF2B5EF4-FFF2-40B4-BE49-F238E27FC236}">
                    <a16:creationId xmlns:a16="http://schemas.microsoft.com/office/drawing/2014/main" id="{03FDDCF6-60C2-6C92-6FD9-FC50EE329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5059" y="1376614"/>
                <a:ext cx="55562" cy="55562"/>
              </a:xfrm>
              <a:prstGeom prst="ellipse">
                <a:avLst/>
              </a:prstGeom>
              <a:solidFill>
                <a:srgbClr val="96AABB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7" name="Series Label">
                <a:extLst>
                  <a:ext uri="{FF2B5EF4-FFF2-40B4-BE49-F238E27FC236}">
                    <a16:creationId xmlns:a16="http://schemas.microsoft.com/office/drawing/2014/main" id="{E0D14B36-255D-7DE0-BFE9-4C52ADB7B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964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8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08" name="Series Color">
                <a:extLst>
                  <a:ext uri="{FF2B5EF4-FFF2-40B4-BE49-F238E27FC236}">
                    <a16:creationId xmlns:a16="http://schemas.microsoft.com/office/drawing/2014/main" id="{8595952C-0038-E2D8-6C10-E3A608FF1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528" y="1376614"/>
                <a:ext cx="55562" cy="55562"/>
              </a:xfrm>
              <a:prstGeom prst="ellipse">
                <a:avLst/>
              </a:prstGeom>
              <a:solidFill>
                <a:srgbClr val="2073C6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Series Label">
                <a:extLst>
                  <a:ext uri="{FF2B5EF4-FFF2-40B4-BE49-F238E27FC236}">
                    <a16:creationId xmlns:a16="http://schemas.microsoft.com/office/drawing/2014/main" id="{C0F43D9C-1BCE-AC0E-0F31-7E803A4F2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9436" y="1338539"/>
                <a:ext cx="315577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Data 9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10" name="Series Color">
                <a:extLst>
                  <a:ext uri="{FF2B5EF4-FFF2-40B4-BE49-F238E27FC236}">
                    <a16:creationId xmlns:a16="http://schemas.microsoft.com/office/drawing/2014/main" id="{40E260A3-3BDA-E437-7E55-FAF04FC38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7999" y="1376614"/>
                <a:ext cx="55562" cy="55562"/>
              </a:xfrm>
              <a:prstGeom prst="ellipse">
                <a:avLst/>
              </a:prstGeom>
              <a:solidFill>
                <a:srgbClr val="16D66E">
                  <a:alpha val="8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48" name="Column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4C7F4C98-2C7A-CA3A-DFD5-D7CA3FF2A70B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0210224" y="2517072"/>
            <a:ext cx="1028133" cy="705665"/>
            <a:chOff x="1639094" y="1022032"/>
            <a:chExt cx="2933383" cy="2013347"/>
          </a:xfrm>
        </p:grpSpPr>
        <p:sp>
          <p:nvSpPr>
            <p:cNvPr id="249" name="Tile Background">
              <a:extLst>
                <a:ext uri="{FF2B5EF4-FFF2-40B4-BE49-F238E27FC236}">
                  <a16:creationId xmlns:a16="http://schemas.microsoft.com/office/drawing/2014/main" id="{228509E9-A75E-E543-ED7B-4EC28745B3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250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2ADFBF8E-996A-B0AE-1F11-7E2C978E3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095" y="1302423"/>
              <a:ext cx="2933382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251" name="Lines">
              <a:extLst>
                <a:ext uri="{FF2B5EF4-FFF2-40B4-BE49-F238E27FC236}">
                  <a16:creationId xmlns:a16="http://schemas.microsoft.com/office/drawing/2014/main" id="{309D1614-D72C-4019-B709-9AA08F4A5276}"/>
                </a:ext>
              </a:extLst>
            </p:cNvPr>
            <p:cNvGrpSpPr/>
            <p:nvPr/>
          </p:nvGrpSpPr>
          <p:grpSpPr>
            <a:xfrm>
              <a:off x="1864519" y="1562773"/>
              <a:ext cx="2619375" cy="1293813"/>
              <a:chOff x="1864519" y="1562773"/>
              <a:chExt cx="2619375" cy="1293813"/>
            </a:xfrm>
          </p:grpSpPr>
          <p:sp>
            <p:nvSpPr>
              <p:cNvPr id="303" name="Line">
                <a:extLst>
                  <a:ext uri="{FF2B5EF4-FFF2-40B4-BE49-F238E27FC236}">
                    <a16:creationId xmlns:a16="http://schemas.microsoft.com/office/drawing/2014/main" id="{5B78BF6D-385D-88D0-758A-CCBC858A4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7694" y="2856586"/>
                <a:ext cx="2613025" cy="0"/>
              </a:xfrm>
              <a:prstGeom prst="line">
                <a:avLst/>
              </a:prstGeom>
              <a:noFill/>
              <a:ln w="11113" cap="sq">
                <a:solidFill>
                  <a:srgbClr val="C8C8C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04" name="Line">
                <a:extLst>
                  <a:ext uri="{FF2B5EF4-FFF2-40B4-BE49-F238E27FC236}">
                    <a16:creationId xmlns:a16="http://schemas.microsoft.com/office/drawing/2014/main" id="{B6C4A95E-299D-A0E0-BAB5-242F665832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519" y="2210473"/>
                <a:ext cx="2619375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05" name="Line">
                <a:extLst>
                  <a:ext uri="{FF2B5EF4-FFF2-40B4-BE49-F238E27FC236}">
                    <a16:creationId xmlns:a16="http://schemas.microsoft.com/office/drawing/2014/main" id="{83032CBE-3591-A9D8-03B9-C905F0371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519" y="1886623"/>
                <a:ext cx="2619375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06" name="Line">
                <a:extLst>
                  <a:ext uri="{FF2B5EF4-FFF2-40B4-BE49-F238E27FC236}">
                    <a16:creationId xmlns:a16="http://schemas.microsoft.com/office/drawing/2014/main" id="{44F274B1-4E1B-92F5-C929-6BD6B04617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519" y="1562773"/>
                <a:ext cx="2619375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07" name="Line">
                <a:extLst>
                  <a:ext uri="{FF2B5EF4-FFF2-40B4-BE49-F238E27FC236}">
                    <a16:creationId xmlns:a16="http://schemas.microsoft.com/office/drawing/2014/main" id="{F205A5E3-A1A5-CD69-7291-84EB1D21B1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519" y="2534323"/>
                <a:ext cx="2619375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252" name="X Axis Labels">
              <a:extLst>
                <a:ext uri="{FF2B5EF4-FFF2-40B4-BE49-F238E27FC236}">
                  <a16:creationId xmlns:a16="http://schemas.microsoft.com/office/drawing/2014/main" id="{CCDBD5E3-DF0B-6457-30B4-3D540E8DF0D8}"/>
                </a:ext>
              </a:extLst>
            </p:cNvPr>
            <p:cNvGrpSpPr/>
            <p:nvPr/>
          </p:nvGrpSpPr>
          <p:grpSpPr>
            <a:xfrm>
              <a:off x="1966740" y="2901036"/>
              <a:ext cx="2416899" cy="133304"/>
              <a:chOff x="1966740" y="2901036"/>
              <a:chExt cx="2416899" cy="133304"/>
            </a:xfrm>
          </p:grpSpPr>
          <p:sp>
            <p:nvSpPr>
              <p:cNvPr id="291" name="Label">
                <a:extLst>
                  <a:ext uri="{FF2B5EF4-FFF2-40B4-BE49-F238E27FC236}">
                    <a16:creationId xmlns:a16="http://schemas.microsoft.com/office/drawing/2014/main" id="{234AD56F-2565-9BD4-01BE-FF0DEF9D3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6740" y="2902622"/>
                <a:ext cx="68606" cy="131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A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2" name="Label">
                <a:extLst>
                  <a:ext uri="{FF2B5EF4-FFF2-40B4-BE49-F238E27FC236}">
                    <a16:creationId xmlns:a16="http://schemas.microsoft.com/office/drawing/2014/main" id="{02AB2C49-982B-C610-6CF7-42BD604A5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3340" y="2902622"/>
                <a:ext cx="6403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B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3" name="Label">
                <a:extLst>
                  <a:ext uri="{FF2B5EF4-FFF2-40B4-BE49-F238E27FC236}">
                    <a16:creationId xmlns:a16="http://schemas.microsoft.com/office/drawing/2014/main" id="{B56ADDE0-96BE-12D4-CABB-EAC8D8405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364" y="2902622"/>
                <a:ext cx="68606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4" name="Label">
                <a:extLst>
                  <a:ext uri="{FF2B5EF4-FFF2-40B4-BE49-F238E27FC236}">
                    <a16:creationId xmlns:a16="http://schemas.microsoft.com/office/drawing/2014/main" id="{9ECB2E4F-4FBF-9824-76D6-23AA66356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105" y="2902622"/>
                <a:ext cx="7775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D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5" name="Label">
                <a:extLst>
                  <a:ext uri="{FF2B5EF4-FFF2-40B4-BE49-F238E27FC236}">
                    <a16:creationId xmlns:a16="http://schemas.microsoft.com/office/drawing/2014/main" id="{87A69D44-4836-F960-ECA1-A172A545E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0852" y="2902622"/>
                <a:ext cx="5488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E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6" name="Label">
                <a:extLst>
                  <a:ext uri="{FF2B5EF4-FFF2-40B4-BE49-F238E27FC236}">
                    <a16:creationId xmlns:a16="http://schemas.microsoft.com/office/drawing/2014/main" id="{2F84E789-82F5-DE2D-3091-F8CD556AF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167" y="2902622"/>
                <a:ext cx="5488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7" name="Label">
                <a:extLst>
                  <a:ext uri="{FF2B5EF4-FFF2-40B4-BE49-F238E27FC236}">
                    <a16:creationId xmlns:a16="http://schemas.microsoft.com/office/drawing/2014/main" id="{8B46FF5C-2953-A080-0AAD-D225DCDEB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0329" y="2902622"/>
                <a:ext cx="73180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G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8" name="Label">
                <a:extLst>
                  <a:ext uri="{FF2B5EF4-FFF2-40B4-BE49-F238E27FC236}">
                    <a16:creationId xmlns:a16="http://schemas.microsoft.com/office/drawing/2014/main" id="{7EA2BE04-ECD3-D4E3-2FF6-70F59C3BC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356" y="2902622"/>
                <a:ext cx="7775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H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99" name="Label">
                <a:extLst>
                  <a:ext uri="{FF2B5EF4-FFF2-40B4-BE49-F238E27FC236}">
                    <a16:creationId xmlns:a16="http://schemas.microsoft.com/office/drawing/2014/main" id="{3EF720AB-6BF5-F2E2-980E-577B94CDA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1821" y="2902622"/>
                <a:ext cx="27444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I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00" name="Label">
                <a:extLst>
                  <a:ext uri="{FF2B5EF4-FFF2-40B4-BE49-F238E27FC236}">
                    <a16:creationId xmlns:a16="http://schemas.microsoft.com/office/drawing/2014/main" id="{26E866F5-EEA0-FFDA-5A28-A7642C35D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9274" y="2901036"/>
                <a:ext cx="41165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J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01" name="Label">
                <a:extLst>
                  <a:ext uri="{FF2B5EF4-FFF2-40B4-BE49-F238E27FC236}">
                    <a16:creationId xmlns:a16="http://schemas.microsoft.com/office/drawing/2014/main" id="{08773275-1B81-4EF4-BB9A-4B8D3DD68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153" y="2902622"/>
                <a:ext cx="64033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K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02" name="Label">
                <a:extLst>
                  <a:ext uri="{FF2B5EF4-FFF2-40B4-BE49-F238E27FC236}">
                    <a16:creationId xmlns:a16="http://schemas.microsoft.com/office/drawing/2014/main" id="{FEAC99BF-B0E4-24ED-02DF-3271C02C1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327" y="2902622"/>
                <a:ext cx="50312" cy="131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L</a:t>
                </a:r>
                <a:endParaRPr kumimoji="0" lang="en-US" altLang="en-US" sz="300" b="0" i="0" u="none" strike="noStrike" cap="none" normalizeH="0" baseline="0">
                  <a:ln>
                    <a:noFill/>
                  </a:ln>
                  <a:effectLst/>
                </a:endParaRPr>
              </a:p>
            </p:txBody>
          </p:sp>
        </p:grpSp>
        <p:grpSp>
          <p:nvGrpSpPr>
            <p:cNvPr id="253" name="Series 1 Data">
              <a:extLst>
                <a:ext uri="{FF2B5EF4-FFF2-40B4-BE49-F238E27FC236}">
                  <a16:creationId xmlns:a16="http://schemas.microsoft.com/office/drawing/2014/main" id="{E11857BE-86EC-066C-D37D-4FA32A4644B4}"/>
                </a:ext>
              </a:extLst>
            </p:cNvPr>
            <p:cNvGrpSpPr/>
            <p:nvPr/>
          </p:nvGrpSpPr>
          <p:grpSpPr>
            <a:xfrm>
              <a:off x="1920081" y="1791373"/>
              <a:ext cx="2438400" cy="1065213"/>
              <a:chOff x="1920081" y="1791373"/>
              <a:chExt cx="2438400" cy="1065213"/>
            </a:xfrm>
          </p:grpSpPr>
          <p:sp>
            <p:nvSpPr>
              <p:cNvPr id="279" name="Column">
                <a:extLst>
                  <a:ext uri="{FF2B5EF4-FFF2-40B4-BE49-F238E27FC236}">
                    <a16:creationId xmlns:a16="http://schemas.microsoft.com/office/drawing/2014/main" id="{D075BA5B-E940-A35B-6D65-7F5B43131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081" y="2421611"/>
                <a:ext cx="80962" cy="434975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0" name="Column">
                <a:extLst>
                  <a:ext uri="{FF2B5EF4-FFF2-40B4-BE49-F238E27FC236}">
                    <a16:creationId xmlns:a16="http://schemas.microsoft.com/office/drawing/2014/main" id="{25921478-F0F7-BFE2-96CF-A9248688D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4394" y="2404148"/>
                <a:ext cx="80962" cy="452437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1" name="Column">
                <a:extLst>
                  <a:ext uri="{FF2B5EF4-FFF2-40B4-BE49-F238E27FC236}">
                    <a16:creationId xmlns:a16="http://schemas.microsoft.com/office/drawing/2014/main" id="{D42D5164-CADD-B987-D806-D7AA5195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8706" y="2266036"/>
                <a:ext cx="80962" cy="59055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2" name="Column">
                <a:extLst>
                  <a:ext uri="{FF2B5EF4-FFF2-40B4-BE49-F238E27FC236}">
                    <a16:creationId xmlns:a16="http://schemas.microsoft.com/office/drawing/2014/main" id="{2677B168-3970-14B5-1320-95B335930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019" y="2305723"/>
                <a:ext cx="80962" cy="550862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3" name="Column">
                <a:extLst>
                  <a:ext uri="{FF2B5EF4-FFF2-40B4-BE49-F238E27FC236}">
                    <a16:creationId xmlns:a16="http://schemas.microsoft.com/office/drawing/2014/main" id="{8056EB1B-375E-107A-376B-BD62723AA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7331" y="2340648"/>
                <a:ext cx="80962" cy="515937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4" name="Column">
                <a:extLst>
                  <a:ext uri="{FF2B5EF4-FFF2-40B4-BE49-F238E27FC236}">
                    <a16:creationId xmlns:a16="http://schemas.microsoft.com/office/drawing/2014/main" id="{4FFA6DAB-397F-FF3D-4B53-DECD1479D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644" y="2270798"/>
                <a:ext cx="80962" cy="585787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5" name="Column">
                <a:extLst>
                  <a:ext uri="{FF2B5EF4-FFF2-40B4-BE49-F238E27FC236}">
                    <a16:creationId xmlns:a16="http://schemas.microsoft.com/office/drawing/2014/main" id="{D5FC588B-3858-6277-B1A2-373037BB6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5956" y="2369223"/>
                <a:ext cx="80962" cy="487362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6" name="Column">
                <a:extLst>
                  <a:ext uri="{FF2B5EF4-FFF2-40B4-BE49-F238E27FC236}">
                    <a16:creationId xmlns:a16="http://schemas.microsoft.com/office/drawing/2014/main" id="{D5CE89BA-3AB8-DC4F-4EF8-E99F5683C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269" y="2069186"/>
                <a:ext cx="80962" cy="7874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7" name="Column">
                <a:extLst>
                  <a:ext uri="{FF2B5EF4-FFF2-40B4-BE49-F238E27FC236}">
                    <a16:creationId xmlns:a16="http://schemas.microsoft.com/office/drawing/2014/main" id="{92E0CB06-540E-774D-A936-F67A808D8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4581" y="2023148"/>
                <a:ext cx="80962" cy="833437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8" name="Column">
                <a:extLst>
                  <a:ext uri="{FF2B5EF4-FFF2-40B4-BE49-F238E27FC236}">
                    <a16:creationId xmlns:a16="http://schemas.microsoft.com/office/drawing/2014/main" id="{5E838F38-BD70-7096-C366-3F502CE20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8894" y="1970761"/>
                <a:ext cx="80962" cy="885825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89" name="Column">
                <a:extLst>
                  <a:ext uri="{FF2B5EF4-FFF2-40B4-BE49-F238E27FC236}">
                    <a16:creationId xmlns:a16="http://schemas.microsoft.com/office/drawing/2014/main" id="{FF2B4AEB-1C6F-8AB1-8B35-108E3F41F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3206" y="1791373"/>
                <a:ext cx="80962" cy="1065212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90" name="Column">
                <a:extLst>
                  <a:ext uri="{FF2B5EF4-FFF2-40B4-BE49-F238E27FC236}">
                    <a16:creationId xmlns:a16="http://schemas.microsoft.com/office/drawing/2014/main" id="{28F9E837-A847-44A6-1941-2C7DD8E36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7519" y="2439073"/>
                <a:ext cx="80962" cy="417512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254" name="Series 2 Data">
              <a:extLst>
                <a:ext uri="{FF2B5EF4-FFF2-40B4-BE49-F238E27FC236}">
                  <a16:creationId xmlns:a16="http://schemas.microsoft.com/office/drawing/2014/main" id="{8FA1D298-FB99-9767-6D37-4C1DBA5F85BA}"/>
                </a:ext>
              </a:extLst>
            </p:cNvPr>
            <p:cNvGrpSpPr/>
            <p:nvPr/>
          </p:nvGrpSpPr>
          <p:grpSpPr>
            <a:xfrm>
              <a:off x="2001044" y="1848523"/>
              <a:ext cx="2438399" cy="1008063"/>
              <a:chOff x="2001044" y="1848523"/>
              <a:chExt cx="2438399" cy="1008063"/>
            </a:xfrm>
          </p:grpSpPr>
          <p:sp>
            <p:nvSpPr>
              <p:cNvPr id="267" name="Column">
                <a:extLst>
                  <a:ext uri="{FF2B5EF4-FFF2-40B4-BE49-F238E27FC236}">
                    <a16:creationId xmlns:a16="http://schemas.microsoft.com/office/drawing/2014/main" id="{3C01D438-BCC3-BB9F-5441-640E67BCA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1044" y="2397798"/>
                <a:ext cx="80962" cy="4587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68" name="Column">
                <a:extLst>
                  <a:ext uri="{FF2B5EF4-FFF2-40B4-BE49-F238E27FC236}">
                    <a16:creationId xmlns:a16="http://schemas.microsoft.com/office/drawing/2014/main" id="{4245C692-1738-2E8E-04E1-5CED59B24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5356" y="2369223"/>
                <a:ext cx="80962" cy="487362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69" name="Column">
                <a:extLst>
                  <a:ext uri="{FF2B5EF4-FFF2-40B4-BE49-F238E27FC236}">
                    <a16:creationId xmlns:a16="http://schemas.microsoft.com/office/drawing/2014/main" id="{FB53B87D-EB02-1319-7188-76E76799D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9669" y="2334298"/>
                <a:ext cx="80962" cy="5222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0" name="Column">
                <a:extLst>
                  <a:ext uri="{FF2B5EF4-FFF2-40B4-BE49-F238E27FC236}">
                    <a16:creationId xmlns:a16="http://schemas.microsoft.com/office/drawing/2014/main" id="{38599BC4-FC3C-19C0-4463-B2C68D54A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3981" y="2340648"/>
                <a:ext cx="80962" cy="51593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1" name="Column">
                <a:extLst>
                  <a:ext uri="{FF2B5EF4-FFF2-40B4-BE49-F238E27FC236}">
                    <a16:creationId xmlns:a16="http://schemas.microsoft.com/office/drawing/2014/main" id="{F297659E-FC38-A368-7651-BBB061619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294" y="2364461"/>
                <a:ext cx="80962" cy="492125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2" name="Column">
                <a:extLst>
                  <a:ext uri="{FF2B5EF4-FFF2-40B4-BE49-F238E27FC236}">
                    <a16:creationId xmlns:a16="http://schemas.microsoft.com/office/drawing/2014/main" id="{543B46E2-9440-FA8D-7017-B975A648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606" y="2248573"/>
                <a:ext cx="80962" cy="608012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3" name="Column">
                <a:extLst>
                  <a:ext uri="{FF2B5EF4-FFF2-40B4-BE49-F238E27FC236}">
                    <a16:creationId xmlns:a16="http://schemas.microsoft.com/office/drawing/2014/main" id="{C7161186-199E-F988-2325-361406B57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6919" y="2346998"/>
                <a:ext cx="80962" cy="5095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4" name="Column">
                <a:extLst>
                  <a:ext uri="{FF2B5EF4-FFF2-40B4-BE49-F238E27FC236}">
                    <a16:creationId xmlns:a16="http://schemas.microsoft.com/office/drawing/2014/main" id="{792DB149-C3BF-7B47-7026-3CB9CE99D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231" y="2086648"/>
                <a:ext cx="80962" cy="76993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5" name="Column">
                <a:extLst>
                  <a:ext uri="{FF2B5EF4-FFF2-40B4-BE49-F238E27FC236}">
                    <a16:creationId xmlns:a16="http://schemas.microsoft.com/office/drawing/2014/main" id="{C228C800-B91C-5537-E1A5-854D4A656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5544" y="1992986"/>
                <a:ext cx="80962" cy="863600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6" name="Column">
                <a:extLst>
                  <a:ext uri="{FF2B5EF4-FFF2-40B4-BE49-F238E27FC236}">
                    <a16:creationId xmlns:a16="http://schemas.microsoft.com/office/drawing/2014/main" id="{8DE43657-054A-0487-8E37-8B60E79BC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9856" y="1953298"/>
                <a:ext cx="80962" cy="9032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7" name="Column">
                <a:extLst>
                  <a:ext uri="{FF2B5EF4-FFF2-40B4-BE49-F238E27FC236}">
                    <a16:creationId xmlns:a16="http://schemas.microsoft.com/office/drawing/2014/main" id="{94AA4B4C-A982-CF2C-FE73-31F59D5D5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4169" y="1848523"/>
                <a:ext cx="80962" cy="1008062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78" name="Column">
                <a:extLst>
                  <a:ext uri="{FF2B5EF4-FFF2-40B4-BE49-F238E27FC236}">
                    <a16:creationId xmlns:a16="http://schemas.microsoft.com/office/drawing/2014/main" id="{D31E684F-9189-AEA2-9D89-E815D04AA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481" y="2410498"/>
                <a:ext cx="80962" cy="446087"/>
              </a:xfrm>
              <a:prstGeom prst="rect">
                <a:avLst/>
              </a:prstGeom>
              <a:solidFill>
                <a:srgbClr val="2B40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255" name="Series">
              <a:extLst>
                <a:ext uri="{FF2B5EF4-FFF2-40B4-BE49-F238E27FC236}">
                  <a16:creationId xmlns:a16="http://schemas.microsoft.com/office/drawing/2014/main" id="{DE2C38E8-DB69-ED93-5F69-023936194B23}"/>
                </a:ext>
              </a:extLst>
            </p:cNvPr>
            <p:cNvGrpSpPr/>
            <p:nvPr/>
          </p:nvGrpSpPr>
          <p:grpSpPr>
            <a:xfrm>
              <a:off x="1696244" y="1338536"/>
              <a:ext cx="1082868" cy="131719"/>
              <a:chOff x="1696244" y="1338536"/>
              <a:chExt cx="1082868" cy="131719"/>
            </a:xfrm>
          </p:grpSpPr>
          <p:sp>
            <p:nvSpPr>
              <p:cNvPr id="262" name="Series">
                <a:extLst>
                  <a:ext uri="{FF2B5EF4-FFF2-40B4-BE49-F238E27FC236}">
                    <a16:creationId xmlns:a16="http://schemas.microsoft.com/office/drawing/2014/main" id="{6E61C440-02A9-4A5E-9C8B-57D2EDC2E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244" y="1338536"/>
                <a:ext cx="288137" cy="1317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3" name="Series Label">
                <a:extLst>
                  <a:ext uri="{FF2B5EF4-FFF2-40B4-BE49-F238E27FC236}">
                    <a16:creationId xmlns:a16="http://schemas.microsoft.com/office/drawing/2014/main" id="{5FEB7240-8C2B-74BA-C408-91DD31F8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717" y="1338539"/>
                <a:ext cx="379608" cy="131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 1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4" name="Series Color">
                <a:extLst>
                  <a:ext uri="{FF2B5EF4-FFF2-40B4-BE49-F238E27FC236}">
                    <a16:creationId xmlns:a16="http://schemas.microsoft.com/office/drawing/2014/main" id="{82C88313-9812-0BDF-3246-EC82EAEEE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281" y="1376614"/>
                <a:ext cx="55562" cy="55562"/>
              </a:xfrm>
              <a:prstGeom prst="ellipse">
                <a:avLst/>
              </a:prstGeom>
              <a:solidFill>
                <a:srgbClr val="5DA1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265" name="Series Label">
                <a:extLst>
                  <a:ext uri="{FF2B5EF4-FFF2-40B4-BE49-F238E27FC236}">
                    <a16:creationId xmlns:a16="http://schemas.microsoft.com/office/drawing/2014/main" id="{7CE72F24-78B6-DE0F-E558-9246BAAD8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504" y="1338539"/>
                <a:ext cx="379608" cy="131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Series 2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6" name="Series Color">
                <a:extLst>
                  <a:ext uri="{FF2B5EF4-FFF2-40B4-BE49-F238E27FC236}">
                    <a16:creationId xmlns:a16="http://schemas.microsoft.com/office/drawing/2014/main" id="{99A975C7-8D11-5E52-C09A-2DDC2428E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8069" y="1376614"/>
                <a:ext cx="55562" cy="55562"/>
              </a:xfrm>
              <a:prstGeom prst="ellipse">
                <a:avLst/>
              </a:prstGeom>
              <a:solidFill>
                <a:srgbClr val="2B405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grpSp>
          <p:nvGrpSpPr>
            <p:cNvPr id="256" name="Y Axis Labels">
              <a:extLst>
                <a:ext uri="{FF2B5EF4-FFF2-40B4-BE49-F238E27FC236}">
                  <a16:creationId xmlns:a16="http://schemas.microsoft.com/office/drawing/2014/main" id="{BA95523B-8C1F-EB4F-E1C2-5717F5E65068}"/>
                </a:ext>
              </a:extLst>
            </p:cNvPr>
            <p:cNvGrpSpPr/>
            <p:nvPr/>
          </p:nvGrpSpPr>
          <p:grpSpPr>
            <a:xfrm>
              <a:off x="1690723" y="1497286"/>
              <a:ext cx="118915" cy="1425531"/>
              <a:chOff x="1690723" y="1497286"/>
              <a:chExt cx="118915" cy="1425531"/>
            </a:xfrm>
          </p:grpSpPr>
          <p:sp>
            <p:nvSpPr>
              <p:cNvPr id="257" name="Label">
                <a:extLst>
                  <a:ext uri="{FF2B5EF4-FFF2-40B4-BE49-F238E27FC236}">
                    <a16:creationId xmlns:a16="http://schemas.microsoft.com/office/drawing/2014/main" id="{3FCD8CA1-AB2B-55CB-A356-C45E84B50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723" y="1497286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20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58" name="Label">
                <a:extLst>
                  <a:ext uri="{FF2B5EF4-FFF2-40B4-BE49-F238E27FC236}">
                    <a16:creationId xmlns:a16="http://schemas.microsoft.com/office/drawing/2014/main" id="{75C7521E-2DAD-62C2-4860-6E7E96B64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723" y="1817960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15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59" name="Label">
                <a:extLst>
                  <a:ext uri="{FF2B5EF4-FFF2-40B4-BE49-F238E27FC236}">
                    <a16:creationId xmlns:a16="http://schemas.microsoft.com/office/drawing/2014/main" id="{5E199CAE-3DAF-23C5-E6A2-DFAA7C2D4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723" y="2146574"/>
                <a:ext cx="11891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10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0" name="Label">
                <a:extLst>
                  <a:ext uri="{FF2B5EF4-FFF2-40B4-BE49-F238E27FC236}">
                    <a16:creationId xmlns:a16="http://schemas.microsoft.com/office/drawing/2014/main" id="{B9563D9A-A670-1FFE-FEC4-DF81D74FC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179" y="2470423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5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261" name="Label">
                <a:extLst>
                  <a:ext uri="{FF2B5EF4-FFF2-40B4-BE49-F238E27FC236}">
                    <a16:creationId xmlns:a16="http://schemas.microsoft.com/office/drawing/2014/main" id="{C3055594-5D82-AEF0-74F7-4F846A9A4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179" y="2791100"/>
                <a:ext cx="59459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300" dirty="0">
                    <a:latin typeface="Segoe UI" panose="020B0502040204020203" pitchFamily="34" charset="0"/>
                  </a:rPr>
                  <a:t>0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p:grpSp>
      </p:grpSp>
      <p:grpSp>
        <p:nvGrpSpPr>
          <p:cNvPr id="308" name="Funnel Chart" descr="&lt;SmartSettings&gt;&lt;SmartResize enabled=&quot;True&quot; minWidth=&quot;25&quot; minHeight=&quot;25&quot; /&gt;&lt;/SmartSettings&gt;">
            <a:extLst>
              <a:ext uri="{FF2B5EF4-FFF2-40B4-BE49-F238E27FC236}">
                <a16:creationId xmlns:a16="http://schemas.microsoft.com/office/drawing/2014/main" id="{FF151EF6-C4A3-C5E5-5193-459D19550CA7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0231687" y="3379574"/>
            <a:ext cx="1028133" cy="705665"/>
            <a:chOff x="1639094" y="1022032"/>
            <a:chExt cx="2933383" cy="2013347"/>
          </a:xfrm>
        </p:grpSpPr>
        <p:sp>
          <p:nvSpPr>
            <p:cNvPr id="309" name="Tile Background">
              <a:extLst>
                <a:ext uri="{FF2B5EF4-FFF2-40B4-BE49-F238E27FC236}">
                  <a16:creationId xmlns:a16="http://schemas.microsoft.com/office/drawing/2014/main" id="{862793C5-E0F7-7125-4318-9DF144936E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9094" y="1022032"/>
              <a:ext cx="2933383" cy="2013347"/>
            </a:xfrm>
            <a:prstGeom prst="rect">
              <a:avLst/>
            </a:prstGeom>
            <a:solidFill>
              <a:schemeClr val="bg1">
                <a:lumMod val="50000"/>
                <a:alpha val="29804"/>
              </a:schemeClr>
            </a:solidFill>
            <a:ln w="0">
              <a:noFill/>
              <a:prstDash val="solid"/>
              <a:miter lim="800000"/>
              <a:headEnd/>
              <a:tailEnd/>
            </a:ln>
            <a:effectLst>
              <a:outerShdw blurRad="635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54864" tIns="36576" rIns="54864" bIns="3657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" dirty="0"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</a:p>
          </p:txBody>
        </p:sp>
        <p:sp>
          <p:nvSpPr>
            <p:cNvPr id="310" name="Tile Header Line" descr="&lt;SmartSettings&gt;&lt;SmartResize anchorLeft=&quot;Relative&quot; anchorTop=&quot;Absolut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975A7DE6-6A91-E8A3-C784-69F6199AE278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1639095" y="1302423"/>
              <a:ext cx="2933382" cy="0"/>
            </a:xfrm>
            <a:prstGeom prst="line">
              <a:avLst/>
            </a:prstGeom>
            <a:noFill/>
            <a:ln w="6350" cap="sq">
              <a:solidFill>
                <a:srgbClr val="D3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"/>
            </a:p>
          </p:txBody>
        </p:sp>
        <p:grpSp>
          <p:nvGrpSpPr>
            <p:cNvPr id="311" name="Scale">
              <a:extLst>
                <a:ext uri="{FF2B5EF4-FFF2-40B4-BE49-F238E27FC236}">
                  <a16:creationId xmlns:a16="http://schemas.microsoft.com/office/drawing/2014/main" id="{8A5408C5-930E-B070-A6FE-27E133FE415B}"/>
                </a:ext>
              </a:extLst>
            </p:cNvPr>
            <p:cNvGrpSpPr/>
            <p:nvPr/>
          </p:nvGrpSpPr>
          <p:grpSpPr>
            <a:xfrm>
              <a:off x="2289810" y="1530350"/>
              <a:ext cx="2181225" cy="85725"/>
              <a:chOff x="2289810" y="1530350"/>
              <a:chExt cx="2181225" cy="85725"/>
            </a:xfrm>
          </p:grpSpPr>
          <p:sp>
            <p:nvSpPr>
              <p:cNvPr id="330" name="Line9">
                <a:extLst>
                  <a:ext uri="{FF2B5EF4-FFF2-40B4-BE49-F238E27FC236}">
                    <a16:creationId xmlns:a16="http://schemas.microsoft.com/office/drawing/2014/main" id="{4CD9B29F-4D64-1014-A737-CFEC07F13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9810" y="1530350"/>
                <a:ext cx="0" cy="85725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31" name="Line">
                <a:extLst>
                  <a:ext uri="{FF2B5EF4-FFF2-40B4-BE49-F238E27FC236}">
                    <a16:creationId xmlns:a16="http://schemas.microsoft.com/office/drawing/2014/main" id="{3686D2A2-8BA0-3656-16E7-F4E7EE79E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2985" y="1573213"/>
                <a:ext cx="2174875" cy="0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32" name="Line">
                <a:extLst>
                  <a:ext uri="{FF2B5EF4-FFF2-40B4-BE49-F238E27FC236}">
                    <a16:creationId xmlns:a16="http://schemas.microsoft.com/office/drawing/2014/main" id="{F5A835FA-CBAD-6D90-32D2-E0DAD64A0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1035" y="1530350"/>
                <a:ext cx="0" cy="85725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sp>
          <p:nvSpPr>
            <p:cNvPr id="312" name="Label">
              <a:extLst>
                <a:ext uri="{FF2B5EF4-FFF2-40B4-BE49-F238E27FC236}">
                  <a16:creationId xmlns:a16="http://schemas.microsoft.com/office/drawing/2014/main" id="{99C5D69D-4C92-AEE4-730C-3780A25E9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501" y="1413663"/>
              <a:ext cx="269842" cy="13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</a:rPr>
                <a:t>100%</a:t>
              </a:r>
              <a:endParaRPr kumimoji="0" lang="en-US" altLang="en-US" sz="3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grpSp>
          <p:nvGrpSpPr>
            <p:cNvPr id="313" name="Scale">
              <a:extLst>
                <a:ext uri="{FF2B5EF4-FFF2-40B4-BE49-F238E27FC236}">
                  <a16:creationId xmlns:a16="http://schemas.microsoft.com/office/drawing/2014/main" id="{235CC8AD-F3BE-D2B7-A7FA-682CBD0062CB}"/>
                </a:ext>
              </a:extLst>
            </p:cNvPr>
            <p:cNvGrpSpPr/>
            <p:nvPr/>
          </p:nvGrpSpPr>
          <p:grpSpPr>
            <a:xfrm>
              <a:off x="3162935" y="2724150"/>
              <a:ext cx="436563" cy="85725"/>
              <a:chOff x="3162935" y="2724150"/>
              <a:chExt cx="436563" cy="85725"/>
            </a:xfrm>
          </p:grpSpPr>
          <p:sp>
            <p:nvSpPr>
              <p:cNvPr id="327" name="Line">
                <a:extLst>
                  <a:ext uri="{FF2B5EF4-FFF2-40B4-BE49-F238E27FC236}">
                    <a16:creationId xmlns:a16="http://schemas.microsoft.com/office/drawing/2014/main" id="{C9984339-66CD-6916-A324-B5773ED8F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2935" y="2724150"/>
                <a:ext cx="0" cy="85725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28" name="Line">
                <a:extLst>
                  <a:ext uri="{FF2B5EF4-FFF2-40B4-BE49-F238E27FC236}">
                    <a16:creationId xmlns:a16="http://schemas.microsoft.com/office/drawing/2014/main" id="{1F457251-3C67-B5E2-EFE5-11ECDDF81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6110" y="2767013"/>
                <a:ext cx="430213" cy="0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  <p:sp>
            <p:nvSpPr>
              <p:cNvPr id="329" name="Line">
                <a:extLst>
                  <a:ext uri="{FF2B5EF4-FFF2-40B4-BE49-F238E27FC236}">
                    <a16:creationId xmlns:a16="http://schemas.microsoft.com/office/drawing/2014/main" id="{4AA4C38B-7E18-FCC2-8B7D-9A31D80EB3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9498" y="2724150"/>
                <a:ext cx="0" cy="85725"/>
              </a:xfrm>
              <a:prstGeom prst="line">
                <a:avLst/>
              </a:prstGeom>
              <a:noFill/>
              <a:ln w="635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00"/>
              </a:p>
            </p:txBody>
          </p:sp>
        </p:grpSp>
        <p:sp>
          <p:nvSpPr>
            <p:cNvPr id="314" name="Label">
              <a:extLst>
                <a:ext uri="{FF2B5EF4-FFF2-40B4-BE49-F238E27FC236}">
                  <a16:creationId xmlns:a16="http://schemas.microsoft.com/office/drawing/2014/main" id="{7D31BC8E-EED4-9C33-FCD7-F326DA41F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5231" y="2796382"/>
              <a:ext cx="210386" cy="13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</a:rPr>
                <a:t>20%</a:t>
              </a:r>
              <a:endParaRPr kumimoji="0" lang="en-US" altLang="en-US" sz="3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grpSp>
          <p:nvGrpSpPr>
            <p:cNvPr id="315" name="Labels">
              <a:extLst>
                <a:ext uri="{FF2B5EF4-FFF2-40B4-BE49-F238E27FC236}">
                  <a16:creationId xmlns:a16="http://schemas.microsoft.com/office/drawing/2014/main" id="{24C52344-1F89-FF21-FE5A-D7550D2F5449}"/>
                </a:ext>
              </a:extLst>
            </p:cNvPr>
            <p:cNvGrpSpPr/>
            <p:nvPr/>
          </p:nvGrpSpPr>
          <p:grpSpPr>
            <a:xfrm>
              <a:off x="1740535" y="1685156"/>
              <a:ext cx="548825" cy="979442"/>
              <a:chOff x="1740535" y="1685156"/>
              <a:chExt cx="548825" cy="979442"/>
            </a:xfrm>
          </p:grpSpPr>
          <p:sp>
            <p:nvSpPr>
              <p:cNvPr id="322" name="Label">
                <a:extLst>
                  <a:ext uri="{FF2B5EF4-FFF2-40B4-BE49-F238E27FC236}">
                    <a16:creationId xmlns:a16="http://schemas.microsoft.com/office/drawing/2014/main" id="{51CDC9D1-C6EF-8ED9-5DFC-E26CA2B7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1685156"/>
                <a:ext cx="53967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A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23" name="Label">
                <a:extLst>
                  <a:ext uri="{FF2B5EF4-FFF2-40B4-BE49-F238E27FC236}">
                    <a16:creationId xmlns:a16="http://schemas.microsoft.com/office/drawing/2014/main" id="{9661E6AF-7C6F-87F8-22E4-F01771EEA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1896293"/>
                <a:ext cx="535107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B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24" name="Label">
                <a:extLst>
                  <a:ext uri="{FF2B5EF4-FFF2-40B4-BE49-F238E27FC236}">
                    <a16:creationId xmlns:a16="http://schemas.microsoft.com/office/drawing/2014/main" id="{7C63D404-F48E-D521-6D36-C9B30297D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2109018"/>
                <a:ext cx="539678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C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25" name="Label">
                <a:extLst>
                  <a:ext uri="{FF2B5EF4-FFF2-40B4-BE49-F238E27FC236}">
                    <a16:creationId xmlns:a16="http://schemas.microsoft.com/office/drawing/2014/main" id="{7FD6EBDD-8CCD-C1B8-42D1-FD52D05A9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2321744"/>
                <a:ext cx="548825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D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  <p:sp>
            <p:nvSpPr>
              <p:cNvPr id="326" name="Label">
                <a:extLst>
                  <a:ext uri="{FF2B5EF4-FFF2-40B4-BE49-F238E27FC236}">
                    <a16:creationId xmlns:a16="http://schemas.microsoft.com/office/drawing/2014/main" id="{8887ACCD-62EA-4921-4407-0218A9606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535" y="2532881"/>
                <a:ext cx="525960" cy="131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Category E</a:t>
                </a:r>
                <a:endParaRPr kumimoji="0" lang="en-US" altLang="en-US" sz="3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p:grpSp>
        <p:grpSp>
          <p:nvGrpSpPr>
            <p:cNvPr id="316" name="Funnel Bars">
              <a:extLst>
                <a:ext uri="{FF2B5EF4-FFF2-40B4-BE49-F238E27FC236}">
                  <a16:creationId xmlns:a16="http://schemas.microsoft.com/office/drawing/2014/main" id="{589D0DFF-AAC5-F179-22B8-4D425EF6CBC8}"/>
                </a:ext>
              </a:extLst>
            </p:cNvPr>
            <p:cNvGrpSpPr/>
            <p:nvPr/>
          </p:nvGrpSpPr>
          <p:grpSpPr>
            <a:xfrm>
              <a:off x="2289810" y="1662113"/>
              <a:ext cx="2181225" cy="1025525"/>
              <a:chOff x="2289810" y="1662113"/>
              <a:chExt cx="2181225" cy="1025525"/>
            </a:xfrm>
          </p:grpSpPr>
          <p:sp>
            <p:nvSpPr>
              <p:cNvPr id="317" name="Bar">
                <a:extLst>
                  <a:ext uri="{FF2B5EF4-FFF2-40B4-BE49-F238E27FC236}">
                    <a16:creationId xmlns:a16="http://schemas.microsoft.com/office/drawing/2014/main" id="{F6951993-6A67-BD4D-5077-4A9421069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810" y="1662113"/>
                <a:ext cx="2181225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500</a:t>
                </a:r>
              </a:p>
            </p:txBody>
          </p:sp>
          <p:sp>
            <p:nvSpPr>
              <p:cNvPr id="318" name="Bar">
                <a:extLst>
                  <a:ext uri="{FF2B5EF4-FFF2-40B4-BE49-F238E27FC236}">
                    <a16:creationId xmlns:a16="http://schemas.microsoft.com/office/drawing/2014/main" id="{0A9DF82B-63FC-1D00-DA92-1D8F3762B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460" y="1873250"/>
                <a:ext cx="1687513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386</a:t>
                </a:r>
              </a:p>
            </p:txBody>
          </p:sp>
          <p:sp>
            <p:nvSpPr>
              <p:cNvPr id="319" name="Bar">
                <a:extLst>
                  <a:ext uri="{FF2B5EF4-FFF2-40B4-BE49-F238E27FC236}">
                    <a16:creationId xmlns:a16="http://schemas.microsoft.com/office/drawing/2014/main" id="{42D004E8-F4F0-B5B3-046D-65C46EEFB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9248" y="2085975"/>
                <a:ext cx="1022350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234</a:t>
                </a:r>
              </a:p>
            </p:txBody>
          </p:sp>
          <p:sp>
            <p:nvSpPr>
              <p:cNvPr id="320" name="Bar">
                <a:extLst>
                  <a:ext uri="{FF2B5EF4-FFF2-40B4-BE49-F238E27FC236}">
                    <a16:creationId xmlns:a16="http://schemas.microsoft.com/office/drawing/2014/main" id="{24DD556E-2A1E-1A7E-82C8-72DB09438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6248" y="2298700"/>
                <a:ext cx="768350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176</a:t>
                </a:r>
              </a:p>
            </p:txBody>
          </p:sp>
          <p:sp>
            <p:nvSpPr>
              <p:cNvPr id="321" name="Bar">
                <a:extLst>
                  <a:ext uri="{FF2B5EF4-FFF2-40B4-BE49-F238E27FC236}">
                    <a16:creationId xmlns:a16="http://schemas.microsoft.com/office/drawing/2014/main" id="{23AA95C2-E896-4216-807F-190243250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2935" y="2509838"/>
                <a:ext cx="436563" cy="177800"/>
              </a:xfrm>
              <a:prstGeom prst="rect">
                <a:avLst/>
              </a:prstGeom>
              <a:solidFill>
                <a:srgbClr val="5DA1E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100</a:t>
                </a:r>
              </a:p>
            </p:txBody>
          </p:sp>
        </p:grpSp>
      </p:grpSp>
      <p:pic>
        <p:nvPicPr>
          <p:cNvPr id="334" name="그림 333">
            <a:extLst>
              <a:ext uri="{FF2B5EF4-FFF2-40B4-BE49-F238E27FC236}">
                <a16:creationId xmlns:a16="http://schemas.microsoft.com/office/drawing/2014/main" id="{B23E5AEB-2597-BA5C-ED69-B5A81CD9B7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4143" y="3288589"/>
            <a:ext cx="1491902" cy="863733"/>
          </a:xfrm>
          <a:prstGeom prst="rect">
            <a:avLst/>
          </a:prstGeom>
        </p:spPr>
      </p:pic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6CEB664C-E034-86EB-87E1-09FC8B69351F}"/>
              </a:ext>
            </a:extLst>
          </p:cNvPr>
          <p:cNvGrpSpPr/>
          <p:nvPr/>
        </p:nvGrpSpPr>
        <p:grpSpPr>
          <a:xfrm>
            <a:off x="4075682" y="2780422"/>
            <a:ext cx="482629" cy="180487"/>
            <a:chOff x="7908399" y="5931657"/>
            <a:chExt cx="482629" cy="180487"/>
          </a:xfrm>
        </p:grpSpPr>
        <p:sp>
          <p:nvSpPr>
            <p:cNvPr id="336" name="Freeform 29">
              <a:extLst>
                <a:ext uri="{FF2B5EF4-FFF2-40B4-BE49-F238E27FC236}">
                  <a16:creationId xmlns:a16="http://schemas.microsoft.com/office/drawing/2014/main" id="{2ECEB16A-E3A1-5814-113B-1C8A37097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6035401"/>
              <a:ext cx="482629" cy="76743"/>
            </a:xfrm>
            <a:custGeom>
              <a:avLst/>
              <a:gdLst>
                <a:gd name="T0" fmla="*/ 229 w 251"/>
                <a:gd name="T1" fmla="*/ 40 h 54"/>
                <a:gd name="T2" fmla="*/ 23 w 251"/>
                <a:gd name="T3" fmla="*/ 40 h 54"/>
                <a:gd name="T4" fmla="*/ 23 w 251"/>
                <a:gd name="T5" fmla="*/ 0 h 54"/>
                <a:gd name="T6" fmla="*/ 0 w 251"/>
                <a:gd name="T7" fmla="*/ 0 h 54"/>
                <a:gd name="T8" fmla="*/ 0 w 251"/>
                <a:gd name="T9" fmla="*/ 54 h 54"/>
                <a:gd name="T10" fmla="*/ 251 w 251"/>
                <a:gd name="T11" fmla="*/ 54 h 54"/>
                <a:gd name="T12" fmla="*/ 251 w 251"/>
                <a:gd name="T13" fmla="*/ 0 h 54"/>
                <a:gd name="T14" fmla="*/ 229 w 251"/>
                <a:gd name="T15" fmla="*/ 0 h 54"/>
                <a:gd name="T16" fmla="*/ 229 w 251"/>
                <a:gd name="T17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4">
                  <a:moveTo>
                    <a:pt x="229" y="40"/>
                  </a:moveTo>
                  <a:lnTo>
                    <a:pt x="23" y="4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251" y="54"/>
                  </a:lnTo>
                  <a:lnTo>
                    <a:pt x="251" y="0"/>
                  </a:lnTo>
                  <a:lnTo>
                    <a:pt x="229" y="0"/>
                  </a:lnTo>
                  <a:lnTo>
                    <a:pt x="229" y="4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337" name="Freeform 30">
              <a:extLst>
                <a:ext uri="{FF2B5EF4-FFF2-40B4-BE49-F238E27FC236}">
                  <a16:creationId xmlns:a16="http://schemas.microsoft.com/office/drawing/2014/main" id="{3CD80932-384B-4B14-4424-68F2C42C7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8968" y="6037591"/>
              <a:ext cx="361491" cy="45730"/>
            </a:xfrm>
            <a:custGeom>
              <a:avLst/>
              <a:gdLst>
                <a:gd name="T0" fmla="*/ 220 w 235"/>
                <a:gd name="T1" fmla="*/ 30 h 30"/>
                <a:gd name="T2" fmla="*/ 235 w 235"/>
                <a:gd name="T3" fmla="*/ 15 h 30"/>
                <a:gd name="T4" fmla="*/ 220 w 235"/>
                <a:gd name="T5" fmla="*/ 0 h 30"/>
                <a:gd name="T6" fmla="*/ 15 w 235"/>
                <a:gd name="T7" fmla="*/ 0 h 30"/>
                <a:gd name="T8" fmla="*/ 0 w 235"/>
                <a:gd name="T9" fmla="*/ 15 h 30"/>
                <a:gd name="T10" fmla="*/ 15 w 235"/>
                <a:gd name="T11" fmla="*/ 30 h 30"/>
                <a:gd name="T12" fmla="*/ 220 w 235"/>
                <a:gd name="T13" fmla="*/ 30 h 30"/>
                <a:gd name="T14" fmla="*/ 204 w 235"/>
                <a:gd name="T15" fmla="*/ 6 h 30"/>
                <a:gd name="T16" fmla="*/ 213 w 235"/>
                <a:gd name="T17" fmla="*/ 15 h 30"/>
                <a:gd name="T18" fmla="*/ 204 w 235"/>
                <a:gd name="T19" fmla="*/ 24 h 30"/>
                <a:gd name="T20" fmla="*/ 196 w 235"/>
                <a:gd name="T21" fmla="*/ 15 h 30"/>
                <a:gd name="T22" fmla="*/ 204 w 235"/>
                <a:gd name="T23" fmla="*/ 6 h 30"/>
                <a:gd name="T24" fmla="*/ 169 w 235"/>
                <a:gd name="T25" fmla="*/ 6 h 30"/>
                <a:gd name="T26" fmla="*/ 178 w 235"/>
                <a:gd name="T27" fmla="*/ 15 h 30"/>
                <a:gd name="T28" fmla="*/ 169 w 235"/>
                <a:gd name="T29" fmla="*/ 24 h 30"/>
                <a:gd name="T30" fmla="*/ 161 w 235"/>
                <a:gd name="T31" fmla="*/ 15 h 30"/>
                <a:gd name="T32" fmla="*/ 169 w 235"/>
                <a:gd name="T33" fmla="*/ 6 h 30"/>
                <a:gd name="T34" fmla="*/ 135 w 235"/>
                <a:gd name="T35" fmla="*/ 6 h 30"/>
                <a:gd name="T36" fmla="*/ 143 w 235"/>
                <a:gd name="T37" fmla="*/ 15 h 30"/>
                <a:gd name="T38" fmla="*/ 135 w 235"/>
                <a:gd name="T39" fmla="*/ 24 h 30"/>
                <a:gd name="T40" fmla="*/ 126 w 235"/>
                <a:gd name="T41" fmla="*/ 15 h 30"/>
                <a:gd name="T42" fmla="*/ 135 w 235"/>
                <a:gd name="T43" fmla="*/ 6 h 30"/>
                <a:gd name="T44" fmla="*/ 100 w 235"/>
                <a:gd name="T45" fmla="*/ 6 h 30"/>
                <a:gd name="T46" fmla="*/ 109 w 235"/>
                <a:gd name="T47" fmla="*/ 15 h 30"/>
                <a:gd name="T48" fmla="*/ 100 w 235"/>
                <a:gd name="T49" fmla="*/ 24 h 30"/>
                <a:gd name="T50" fmla="*/ 91 w 235"/>
                <a:gd name="T51" fmla="*/ 15 h 30"/>
                <a:gd name="T52" fmla="*/ 100 w 235"/>
                <a:gd name="T53" fmla="*/ 6 h 30"/>
                <a:gd name="T54" fmla="*/ 65 w 235"/>
                <a:gd name="T55" fmla="*/ 6 h 30"/>
                <a:gd name="T56" fmla="*/ 74 w 235"/>
                <a:gd name="T57" fmla="*/ 15 h 30"/>
                <a:gd name="T58" fmla="*/ 65 w 235"/>
                <a:gd name="T59" fmla="*/ 24 h 30"/>
                <a:gd name="T60" fmla="*/ 57 w 235"/>
                <a:gd name="T61" fmla="*/ 15 h 30"/>
                <a:gd name="T62" fmla="*/ 65 w 235"/>
                <a:gd name="T63" fmla="*/ 6 h 30"/>
                <a:gd name="T64" fmla="*/ 31 w 235"/>
                <a:gd name="T65" fmla="*/ 6 h 30"/>
                <a:gd name="T66" fmla="*/ 39 w 235"/>
                <a:gd name="T67" fmla="*/ 15 h 30"/>
                <a:gd name="T68" fmla="*/ 31 w 235"/>
                <a:gd name="T69" fmla="*/ 24 h 30"/>
                <a:gd name="T70" fmla="*/ 22 w 235"/>
                <a:gd name="T71" fmla="*/ 15 h 30"/>
                <a:gd name="T72" fmla="*/ 31 w 235"/>
                <a:gd name="T73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5" h="30">
                  <a:moveTo>
                    <a:pt x="220" y="30"/>
                  </a:moveTo>
                  <a:cubicBezTo>
                    <a:pt x="228" y="30"/>
                    <a:pt x="235" y="23"/>
                    <a:pt x="235" y="15"/>
                  </a:cubicBezTo>
                  <a:cubicBezTo>
                    <a:pt x="235" y="7"/>
                    <a:pt x="228" y="0"/>
                    <a:pt x="22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lnTo>
                    <a:pt x="220" y="30"/>
                  </a:lnTo>
                  <a:close/>
                  <a:moveTo>
                    <a:pt x="204" y="6"/>
                  </a:moveTo>
                  <a:cubicBezTo>
                    <a:pt x="209" y="6"/>
                    <a:pt x="213" y="10"/>
                    <a:pt x="213" y="15"/>
                  </a:cubicBezTo>
                  <a:cubicBezTo>
                    <a:pt x="213" y="20"/>
                    <a:pt x="209" y="24"/>
                    <a:pt x="204" y="24"/>
                  </a:cubicBezTo>
                  <a:cubicBezTo>
                    <a:pt x="199" y="24"/>
                    <a:pt x="196" y="20"/>
                    <a:pt x="196" y="15"/>
                  </a:cubicBezTo>
                  <a:cubicBezTo>
                    <a:pt x="196" y="10"/>
                    <a:pt x="199" y="6"/>
                    <a:pt x="204" y="6"/>
                  </a:cubicBezTo>
                  <a:close/>
                  <a:moveTo>
                    <a:pt x="169" y="6"/>
                  </a:moveTo>
                  <a:cubicBezTo>
                    <a:pt x="174" y="6"/>
                    <a:pt x="178" y="10"/>
                    <a:pt x="178" y="15"/>
                  </a:cubicBezTo>
                  <a:cubicBezTo>
                    <a:pt x="178" y="20"/>
                    <a:pt x="174" y="24"/>
                    <a:pt x="169" y="24"/>
                  </a:cubicBezTo>
                  <a:cubicBezTo>
                    <a:pt x="165" y="24"/>
                    <a:pt x="161" y="20"/>
                    <a:pt x="161" y="15"/>
                  </a:cubicBezTo>
                  <a:cubicBezTo>
                    <a:pt x="161" y="10"/>
                    <a:pt x="165" y="6"/>
                    <a:pt x="169" y="6"/>
                  </a:cubicBezTo>
                  <a:close/>
                  <a:moveTo>
                    <a:pt x="135" y="6"/>
                  </a:moveTo>
                  <a:cubicBezTo>
                    <a:pt x="140" y="6"/>
                    <a:pt x="143" y="10"/>
                    <a:pt x="143" y="15"/>
                  </a:cubicBezTo>
                  <a:cubicBezTo>
                    <a:pt x="143" y="20"/>
                    <a:pt x="140" y="24"/>
                    <a:pt x="135" y="24"/>
                  </a:cubicBezTo>
                  <a:cubicBezTo>
                    <a:pt x="130" y="24"/>
                    <a:pt x="126" y="20"/>
                    <a:pt x="126" y="15"/>
                  </a:cubicBezTo>
                  <a:cubicBezTo>
                    <a:pt x="126" y="10"/>
                    <a:pt x="130" y="6"/>
                    <a:pt x="135" y="6"/>
                  </a:cubicBezTo>
                  <a:close/>
                  <a:moveTo>
                    <a:pt x="100" y="6"/>
                  </a:moveTo>
                  <a:cubicBezTo>
                    <a:pt x="105" y="6"/>
                    <a:pt x="109" y="10"/>
                    <a:pt x="109" y="15"/>
                  </a:cubicBezTo>
                  <a:cubicBezTo>
                    <a:pt x="109" y="20"/>
                    <a:pt x="105" y="24"/>
                    <a:pt x="100" y="24"/>
                  </a:cubicBezTo>
                  <a:cubicBezTo>
                    <a:pt x="95" y="24"/>
                    <a:pt x="91" y="20"/>
                    <a:pt x="91" y="15"/>
                  </a:cubicBezTo>
                  <a:cubicBezTo>
                    <a:pt x="91" y="10"/>
                    <a:pt x="95" y="6"/>
                    <a:pt x="100" y="6"/>
                  </a:cubicBezTo>
                  <a:close/>
                  <a:moveTo>
                    <a:pt x="65" y="6"/>
                  </a:moveTo>
                  <a:cubicBezTo>
                    <a:pt x="70" y="6"/>
                    <a:pt x="74" y="10"/>
                    <a:pt x="74" y="15"/>
                  </a:cubicBezTo>
                  <a:cubicBezTo>
                    <a:pt x="74" y="20"/>
                    <a:pt x="70" y="24"/>
                    <a:pt x="65" y="24"/>
                  </a:cubicBezTo>
                  <a:cubicBezTo>
                    <a:pt x="61" y="24"/>
                    <a:pt x="57" y="20"/>
                    <a:pt x="57" y="15"/>
                  </a:cubicBezTo>
                  <a:cubicBezTo>
                    <a:pt x="57" y="10"/>
                    <a:pt x="61" y="6"/>
                    <a:pt x="65" y="6"/>
                  </a:cubicBezTo>
                  <a:close/>
                  <a:moveTo>
                    <a:pt x="31" y="6"/>
                  </a:moveTo>
                  <a:cubicBezTo>
                    <a:pt x="35" y="6"/>
                    <a:pt x="39" y="10"/>
                    <a:pt x="39" y="15"/>
                  </a:cubicBezTo>
                  <a:cubicBezTo>
                    <a:pt x="39" y="20"/>
                    <a:pt x="35" y="24"/>
                    <a:pt x="31" y="24"/>
                  </a:cubicBezTo>
                  <a:cubicBezTo>
                    <a:pt x="26" y="24"/>
                    <a:pt x="22" y="20"/>
                    <a:pt x="22" y="15"/>
                  </a:cubicBezTo>
                  <a:cubicBezTo>
                    <a:pt x="22" y="10"/>
                    <a:pt x="26" y="6"/>
                    <a:pt x="31" y="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338" name="Freeform 31">
              <a:extLst>
                <a:ext uri="{FF2B5EF4-FFF2-40B4-BE49-F238E27FC236}">
                  <a16:creationId xmlns:a16="http://schemas.microsoft.com/office/drawing/2014/main" id="{29E88A8D-FE88-D98A-2144-11D6870E0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6037" y="5931657"/>
              <a:ext cx="32689" cy="12791"/>
            </a:xfrm>
            <a:custGeom>
              <a:avLst/>
              <a:gdLst>
                <a:gd name="T0" fmla="*/ 11 w 22"/>
                <a:gd name="T1" fmla="*/ 0 h 11"/>
                <a:gd name="T2" fmla="*/ 0 w 22"/>
                <a:gd name="T3" fmla="*/ 11 h 11"/>
                <a:gd name="T4" fmla="*/ 22 w 22"/>
                <a:gd name="T5" fmla="*/ 11 h 11"/>
                <a:gd name="T6" fmla="*/ 11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339" name="Freeform 32">
              <a:extLst>
                <a:ext uri="{FF2B5EF4-FFF2-40B4-BE49-F238E27FC236}">
                  <a16:creationId xmlns:a16="http://schemas.microsoft.com/office/drawing/2014/main" id="{CEFDEDC4-1A86-FE86-05BD-B2D9656AF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399" y="5952974"/>
              <a:ext cx="482629" cy="72479"/>
            </a:xfrm>
            <a:custGeom>
              <a:avLst/>
              <a:gdLst>
                <a:gd name="T0" fmla="*/ 229 w 251"/>
                <a:gd name="T1" fmla="*/ 33 h 51"/>
                <a:gd name="T2" fmla="*/ 229 w 251"/>
                <a:gd name="T3" fmla="*/ 0 h 51"/>
                <a:gd name="T4" fmla="*/ 212 w 251"/>
                <a:gd name="T5" fmla="*/ 0 h 51"/>
                <a:gd name="T6" fmla="*/ 212 w 251"/>
                <a:gd name="T7" fmla="*/ 33 h 51"/>
                <a:gd name="T8" fmla="*/ 0 w 251"/>
                <a:gd name="T9" fmla="*/ 33 h 51"/>
                <a:gd name="T10" fmla="*/ 0 w 251"/>
                <a:gd name="T11" fmla="*/ 51 h 51"/>
                <a:gd name="T12" fmla="*/ 251 w 251"/>
                <a:gd name="T13" fmla="*/ 51 h 51"/>
                <a:gd name="T14" fmla="*/ 251 w 251"/>
                <a:gd name="T15" fmla="*/ 33 h 51"/>
                <a:gd name="T16" fmla="*/ 229 w 251"/>
                <a:gd name="T17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1">
                  <a:moveTo>
                    <a:pt x="229" y="33"/>
                  </a:moveTo>
                  <a:lnTo>
                    <a:pt x="229" y="0"/>
                  </a:lnTo>
                  <a:lnTo>
                    <a:pt x="212" y="0"/>
                  </a:lnTo>
                  <a:lnTo>
                    <a:pt x="212" y="33"/>
                  </a:lnTo>
                  <a:lnTo>
                    <a:pt x="0" y="33"/>
                  </a:lnTo>
                  <a:lnTo>
                    <a:pt x="0" y="51"/>
                  </a:lnTo>
                  <a:lnTo>
                    <a:pt x="251" y="51"/>
                  </a:lnTo>
                  <a:lnTo>
                    <a:pt x="251" y="33"/>
                  </a:lnTo>
                  <a:lnTo>
                    <a:pt x="229" y="3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1" tIns="45711" rIns="91421" bIns="4571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Futura Md BT" panose="020B0602020204020303" pitchFamily="34" charset="0"/>
              </a:endParaRPr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748105B9-0AB6-9BBD-7B10-3A451C1204F4}"/>
              </a:ext>
            </a:extLst>
          </p:cNvPr>
          <p:cNvCxnSpPr>
            <a:cxnSpLocks/>
          </p:cNvCxnSpPr>
          <p:nvPr/>
        </p:nvCxnSpPr>
        <p:spPr>
          <a:xfrm flipV="1">
            <a:off x="3667083" y="2916913"/>
            <a:ext cx="272716" cy="290923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46838B03-7F55-D7D5-8BFF-D114D7396BDC}"/>
              </a:ext>
            </a:extLst>
          </p:cNvPr>
          <p:cNvCxnSpPr>
            <a:cxnSpLocks/>
          </p:cNvCxnSpPr>
          <p:nvPr/>
        </p:nvCxnSpPr>
        <p:spPr>
          <a:xfrm flipV="1">
            <a:off x="4378703" y="3071354"/>
            <a:ext cx="3224" cy="478484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Freeform 401">
            <a:extLst>
              <a:ext uri="{FF2B5EF4-FFF2-40B4-BE49-F238E27FC236}">
                <a16:creationId xmlns:a16="http://schemas.microsoft.com/office/drawing/2014/main" id="{9614F9D0-43F6-53C3-A040-EB5A0BD8D93E}"/>
              </a:ext>
            </a:extLst>
          </p:cNvPr>
          <p:cNvSpPr>
            <a:spLocks noEditPoints="1"/>
          </p:cNvSpPr>
          <p:nvPr/>
        </p:nvSpPr>
        <p:spPr bwMode="auto">
          <a:xfrm>
            <a:off x="4289912" y="3670176"/>
            <a:ext cx="170454" cy="284951"/>
          </a:xfrm>
          <a:custGeom>
            <a:avLst/>
            <a:gdLst>
              <a:gd name="T0" fmla="*/ 219 w 960"/>
              <a:gd name="T1" fmla="*/ 562 h 2000"/>
              <a:gd name="T2" fmla="*/ 183 w 960"/>
              <a:gd name="T3" fmla="*/ 583 h 2000"/>
              <a:gd name="T4" fmla="*/ 163 w 960"/>
              <a:gd name="T5" fmla="*/ 619 h 2000"/>
              <a:gd name="T6" fmla="*/ 163 w 960"/>
              <a:gd name="T7" fmla="*/ 661 h 2000"/>
              <a:gd name="T8" fmla="*/ 183 w 960"/>
              <a:gd name="T9" fmla="*/ 696 h 2000"/>
              <a:gd name="T10" fmla="*/ 219 w 960"/>
              <a:gd name="T11" fmla="*/ 717 h 2000"/>
              <a:gd name="T12" fmla="*/ 720 w 960"/>
              <a:gd name="T13" fmla="*/ 720 h 2000"/>
              <a:gd name="T14" fmla="*/ 761 w 960"/>
              <a:gd name="T15" fmla="*/ 708 h 2000"/>
              <a:gd name="T16" fmla="*/ 789 w 960"/>
              <a:gd name="T17" fmla="*/ 680 h 2000"/>
              <a:gd name="T18" fmla="*/ 800 w 960"/>
              <a:gd name="T19" fmla="*/ 640 h 2000"/>
              <a:gd name="T20" fmla="*/ 789 w 960"/>
              <a:gd name="T21" fmla="*/ 599 h 2000"/>
              <a:gd name="T22" fmla="*/ 761 w 960"/>
              <a:gd name="T23" fmla="*/ 571 h 2000"/>
              <a:gd name="T24" fmla="*/ 720 w 960"/>
              <a:gd name="T25" fmla="*/ 560 h 2000"/>
              <a:gd name="T26" fmla="*/ 240 w 960"/>
              <a:gd name="T27" fmla="*/ 240 h 2000"/>
              <a:gd name="T28" fmla="*/ 199 w 960"/>
              <a:gd name="T29" fmla="*/ 251 h 2000"/>
              <a:gd name="T30" fmla="*/ 171 w 960"/>
              <a:gd name="T31" fmla="*/ 279 h 2000"/>
              <a:gd name="T32" fmla="*/ 160 w 960"/>
              <a:gd name="T33" fmla="*/ 320 h 2000"/>
              <a:gd name="T34" fmla="*/ 171 w 960"/>
              <a:gd name="T35" fmla="*/ 360 h 2000"/>
              <a:gd name="T36" fmla="*/ 199 w 960"/>
              <a:gd name="T37" fmla="*/ 388 h 2000"/>
              <a:gd name="T38" fmla="*/ 240 w 960"/>
              <a:gd name="T39" fmla="*/ 400 h 2000"/>
              <a:gd name="T40" fmla="*/ 741 w 960"/>
              <a:gd name="T41" fmla="*/ 397 h 2000"/>
              <a:gd name="T42" fmla="*/ 777 w 960"/>
              <a:gd name="T43" fmla="*/ 376 h 2000"/>
              <a:gd name="T44" fmla="*/ 797 w 960"/>
              <a:gd name="T45" fmla="*/ 341 h 2000"/>
              <a:gd name="T46" fmla="*/ 797 w 960"/>
              <a:gd name="T47" fmla="*/ 299 h 2000"/>
              <a:gd name="T48" fmla="*/ 777 w 960"/>
              <a:gd name="T49" fmla="*/ 263 h 2000"/>
              <a:gd name="T50" fmla="*/ 741 w 960"/>
              <a:gd name="T51" fmla="*/ 242 h 2000"/>
              <a:gd name="T52" fmla="*/ 240 w 960"/>
              <a:gd name="T53" fmla="*/ 240 h 2000"/>
              <a:gd name="T54" fmla="*/ 800 w 960"/>
              <a:gd name="T55" fmla="*/ 0 h 2000"/>
              <a:gd name="T56" fmla="*/ 862 w 960"/>
              <a:gd name="T57" fmla="*/ 13 h 2000"/>
              <a:gd name="T58" fmla="*/ 913 w 960"/>
              <a:gd name="T59" fmla="*/ 47 h 2000"/>
              <a:gd name="T60" fmla="*/ 947 w 960"/>
              <a:gd name="T61" fmla="*/ 97 h 2000"/>
              <a:gd name="T62" fmla="*/ 960 w 960"/>
              <a:gd name="T63" fmla="*/ 160 h 2000"/>
              <a:gd name="T64" fmla="*/ 0 w 960"/>
              <a:gd name="T65" fmla="*/ 2000 h 2000"/>
              <a:gd name="T66" fmla="*/ 3 w 960"/>
              <a:gd name="T67" fmla="*/ 128 h 2000"/>
              <a:gd name="T68" fmla="*/ 28 w 960"/>
              <a:gd name="T69" fmla="*/ 70 h 2000"/>
              <a:gd name="T70" fmla="*/ 70 w 960"/>
              <a:gd name="T71" fmla="*/ 27 h 2000"/>
              <a:gd name="T72" fmla="*/ 128 w 960"/>
              <a:gd name="T73" fmla="*/ 3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0" h="2000">
                <a:moveTo>
                  <a:pt x="240" y="560"/>
                </a:moveTo>
                <a:lnTo>
                  <a:pt x="219" y="562"/>
                </a:lnTo>
                <a:lnTo>
                  <a:pt x="199" y="571"/>
                </a:lnTo>
                <a:lnTo>
                  <a:pt x="183" y="583"/>
                </a:lnTo>
                <a:lnTo>
                  <a:pt x="171" y="599"/>
                </a:lnTo>
                <a:lnTo>
                  <a:pt x="163" y="619"/>
                </a:lnTo>
                <a:lnTo>
                  <a:pt x="160" y="640"/>
                </a:lnTo>
                <a:lnTo>
                  <a:pt x="163" y="661"/>
                </a:lnTo>
                <a:lnTo>
                  <a:pt x="171" y="680"/>
                </a:lnTo>
                <a:lnTo>
                  <a:pt x="183" y="696"/>
                </a:lnTo>
                <a:lnTo>
                  <a:pt x="199" y="708"/>
                </a:lnTo>
                <a:lnTo>
                  <a:pt x="219" y="717"/>
                </a:lnTo>
                <a:lnTo>
                  <a:pt x="240" y="720"/>
                </a:lnTo>
                <a:lnTo>
                  <a:pt x="720" y="720"/>
                </a:lnTo>
                <a:lnTo>
                  <a:pt x="741" y="717"/>
                </a:lnTo>
                <a:lnTo>
                  <a:pt x="761" y="708"/>
                </a:lnTo>
                <a:lnTo>
                  <a:pt x="777" y="696"/>
                </a:lnTo>
                <a:lnTo>
                  <a:pt x="789" y="680"/>
                </a:lnTo>
                <a:lnTo>
                  <a:pt x="797" y="661"/>
                </a:lnTo>
                <a:lnTo>
                  <a:pt x="800" y="640"/>
                </a:lnTo>
                <a:lnTo>
                  <a:pt x="797" y="619"/>
                </a:lnTo>
                <a:lnTo>
                  <a:pt x="789" y="599"/>
                </a:lnTo>
                <a:lnTo>
                  <a:pt x="777" y="583"/>
                </a:lnTo>
                <a:lnTo>
                  <a:pt x="761" y="571"/>
                </a:lnTo>
                <a:lnTo>
                  <a:pt x="741" y="562"/>
                </a:lnTo>
                <a:lnTo>
                  <a:pt x="720" y="560"/>
                </a:lnTo>
                <a:lnTo>
                  <a:pt x="240" y="560"/>
                </a:lnTo>
                <a:close/>
                <a:moveTo>
                  <a:pt x="240" y="240"/>
                </a:moveTo>
                <a:lnTo>
                  <a:pt x="219" y="242"/>
                </a:lnTo>
                <a:lnTo>
                  <a:pt x="199" y="251"/>
                </a:lnTo>
                <a:lnTo>
                  <a:pt x="183" y="263"/>
                </a:lnTo>
                <a:lnTo>
                  <a:pt x="171" y="279"/>
                </a:lnTo>
                <a:lnTo>
                  <a:pt x="163" y="299"/>
                </a:lnTo>
                <a:lnTo>
                  <a:pt x="160" y="320"/>
                </a:lnTo>
                <a:lnTo>
                  <a:pt x="163" y="341"/>
                </a:lnTo>
                <a:lnTo>
                  <a:pt x="171" y="360"/>
                </a:lnTo>
                <a:lnTo>
                  <a:pt x="183" y="376"/>
                </a:lnTo>
                <a:lnTo>
                  <a:pt x="199" y="388"/>
                </a:lnTo>
                <a:lnTo>
                  <a:pt x="219" y="397"/>
                </a:lnTo>
                <a:lnTo>
                  <a:pt x="240" y="400"/>
                </a:lnTo>
                <a:lnTo>
                  <a:pt x="720" y="400"/>
                </a:lnTo>
                <a:lnTo>
                  <a:pt x="741" y="397"/>
                </a:lnTo>
                <a:lnTo>
                  <a:pt x="761" y="388"/>
                </a:lnTo>
                <a:lnTo>
                  <a:pt x="777" y="376"/>
                </a:lnTo>
                <a:lnTo>
                  <a:pt x="789" y="360"/>
                </a:lnTo>
                <a:lnTo>
                  <a:pt x="797" y="341"/>
                </a:lnTo>
                <a:lnTo>
                  <a:pt x="800" y="320"/>
                </a:lnTo>
                <a:lnTo>
                  <a:pt x="797" y="299"/>
                </a:lnTo>
                <a:lnTo>
                  <a:pt x="789" y="279"/>
                </a:lnTo>
                <a:lnTo>
                  <a:pt x="777" y="263"/>
                </a:lnTo>
                <a:lnTo>
                  <a:pt x="761" y="251"/>
                </a:lnTo>
                <a:lnTo>
                  <a:pt x="741" y="242"/>
                </a:lnTo>
                <a:lnTo>
                  <a:pt x="720" y="240"/>
                </a:lnTo>
                <a:lnTo>
                  <a:pt x="240" y="240"/>
                </a:lnTo>
                <a:close/>
                <a:moveTo>
                  <a:pt x="160" y="0"/>
                </a:moveTo>
                <a:lnTo>
                  <a:pt x="800" y="0"/>
                </a:lnTo>
                <a:lnTo>
                  <a:pt x="832" y="3"/>
                </a:lnTo>
                <a:lnTo>
                  <a:pt x="862" y="13"/>
                </a:lnTo>
                <a:lnTo>
                  <a:pt x="890" y="27"/>
                </a:lnTo>
                <a:lnTo>
                  <a:pt x="913" y="47"/>
                </a:lnTo>
                <a:lnTo>
                  <a:pt x="932" y="70"/>
                </a:lnTo>
                <a:lnTo>
                  <a:pt x="947" y="97"/>
                </a:lnTo>
                <a:lnTo>
                  <a:pt x="957" y="128"/>
                </a:lnTo>
                <a:lnTo>
                  <a:pt x="960" y="160"/>
                </a:lnTo>
                <a:lnTo>
                  <a:pt x="960" y="2000"/>
                </a:lnTo>
                <a:lnTo>
                  <a:pt x="0" y="2000"/>
                </a:lnTo>
                <a:lnTo>
                  <a:pt x="0" y="160"/>
                </a:lnTo>
                <a:lnTo>
                  <a:pt x="3" y="128"/>
                </a:lnTo>
                <a:lnTo>
                  <a:pt x="13" y="97"/>
                </a:lnTo>
                <a:lnTo>
                  <a:pt x="28" y="70"/>
                </a:lnTo>
                <a:lnTo>
                  <a:pt x="47" y="47"/>
                </a:lnTo>
                <a:lnTo>
                  <a:pt x="70" y="27"/>
                </a:lnTo>
                <a:lnTo>
                  <a:pt x="98" y="13"/>
                </a:lnTo>
                <a:lnTo>
                  <a:pt x="128" y="3"/>
                </a:lnTo>
                <a:lnTo>
                  <a:pt x="16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pPr latinLnBrk="0"/>
            <a:endParaRPr lang="ko-KR" altLang="en-US" sz="2400" spc="-50" dirty="0">
              <a:ln>
                <a:solidFill>
                  <a:srgbClr val="FF3300">
                    <a:alpha val="0"/>
                  </a:srgbClr>
                </a:solidFill>
              </a:ln>
              <a:solidFill>
                <a:prstClr val="black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4BDD15A-C169-BBA5-B5B1-BDA0A191531F}"/>
              </a:ext>
            </a:extLst>
          </p:cNvPr>
          <p:cNvSpPr/>
          <p:nvPr/>
        </p:nvSpPr>
        <p:spPr>
          <a:xfrm>
            <a:off x="4060590" y="3912513"/>
            <a:ext cx="701403" cy="43088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DNS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Cent OS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172.10.1.63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 err="1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Xxx</a:t>
            </a: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server</a:t>
            </a:r>
          </a:p>
        </p:txBody>
      </p: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0B1CE1F8-B741-6072-73C7-86EB0F6149CE}"/>
              </a:ext>
            </a:extLst>
          </p:cNvPr>
          <p:cNvCxnSpPr>
            <a:cxnSpLocks/>
          </p:cNvCxnSpPr>
          <p:nvPr/>
        </p:nvCxnSpPr>
        <p:spPr>
          <a:xfrm flipV="1">
            <a:off x="4566380" y="3531594"/>
            <a:ext cx="343615" cy="245763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C00C20BB-C9F6-DAFB-B8F6-ED9FCC123730}"/>
              </a:ext>
            </a:extLst>
          </p:cNvPr>
          <p:cNvGrpSpPr/>
          <p:nvPr/>
        </p:nvGrpSpPr>
        <p:grpSpPr>
          <a:xfrm>
            <a:off x="5016212" y="3345903"/>
            <a:ext cx="316801" cy="229423"/>
            <a:chOff x="5119771" y="5479952"/>
            <a:chExt cx="316801" cy="229423"/>
          </a:xfrm>
        </p:grpSpPr>
        <p:sp>
          <p:nvSpPr>
            <p:cNvPr id="348" name="Freeform 258">
              <a:extLst>
                <a:ext uri="{FF2B5EF4-FFF2-40B4-BE49-F238E27FC236}">
                  <a16:creationId xmlns:a16="http://schemas.microsoft.com/office/drawing/2014/main" id="{092226A3-59BF-704A-EFA3-ECE64D34F3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896" y="5479952"/>
              <a:ext cx="237601" cy="156538"/>
            </a:xfrm>
            <a:custGeom>
              <a:avLst/>
              <a:gdLst>
                <a:gd name="T0" fmla="*/ 288 w 288"/>
                <a:gd name="T1" fmla="*/ 0 h 216"/>
                <a:gd name="T2" fmla="*/ 0 w 288"/>
                <a:gd name="T3" fmla="*/ 0 h 216"/>
                <a:gd name="T4" fmla="*/ 0 w 288"/>
                <a:gd name="T5" fmla="*/ 74 h 216"/>
                <a:gd name="T6" fmla="*/ 288 w 288"/>
                <a:gd name="T7" fmla="*/ 74 h 216"/>
                <a:gd name="T8" fmla="*/ 288 w 288"/>
                <a:gd name="T9" fmla="*/ 0 h 216"/>
                <a:gd name="T10" fmla="*/ 264 w 288"/>
                <a:gd name="T11" fmla="*/ 64 h 216"/>
                <a:gd name="T12" fmla="*/ 24 w 288"/>
                <a:gd name="T13" fmla="*/ 64 h 216"/>
                <a:gd name="T14" fmla="*/ 24 w 288"/>
                <a:gd name="T15" fmla="*/ 11 h 216"/>
                <a:gd name="T16" fmla="*/ 264 w 288"/>
                <a:gd name="T17" fmla="*/ 11 h 216"/>
                <a:gd name="T18" fmla="*/ 264 w 288"/>
                <a:gd name="T19" fmla="*/ 64 h 2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8" h="216">
                  <a:moveTo>
                    <a:pt x="288" y="0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288" y="216"/>
                  </a:lnTo>
                  <a:lnTo>
                    <a:pt x="288" y="0"/>
                  </a:lnTo>
                  <a:close/>
                  <a:moveTo>
                    <a:pt x="264" y="184"/>
                  </a:moveTo>
                  <a:lnTo>
                    <a:pt x="24" y="184"/>
                  </a:lnTo>
                  <a:lnTo>
                    <a:pt x="24" y="32"/>
                  </a:lnTo>
                  <a:lnTo>
                    <a:pt x="264" y="32"/>
                  </a:lnTo>
                  <a:lnTo>
                    <a:pt x="264" y="18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49" name="Rectangle 259">
              <a:extLst>
                <a:ext uri="{FF2B5EF4-FFF2-40B4-BE49-F238E27FC236}">
                  <a16:creationId xmlns:a16="http://schemas.microsoft.com/office/drawing/2014/main" id="{94286079-79A9-45C5-DA9C-2DD7385E4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771" y="5696123"/>
              <a:ext cx="316801" cy="132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algn="ctr"/>
              <a:endParaRPr lang="ko-KR" altLang="en-US" sz="1100" spc="-50" dirty="0">
                <a:ln>
                  <a:solidFill>
                    <a:srgbClr val="FF3300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50" name="Freeform 260">
              <a:extLst>
                <a:ext uri="{FF2B5EF4-FFF2-40B4-BE49-F238E27FC236}">
                  <a16:creationId xmlns:a16="http://schemas.microsoft.com/office/drawing/2014/main" id="{24BE8DB7-BC4D-E445-CACC-026FF776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121" y="5669619"/>
              <a:ext cx="54450" cy="18221"/>
            </a:xfrm>
            <a:custGeom>
              <a:avLst/>
              <a:gdLst>
                <a:gd name="T0" fmla="*/ 0 w 66"/>
                <a:gd name="T1" fmla="*/ 22 h 22"/>
                <a:gd name="T2" fmla="*/ 66 w 66"/>
                <a:gd name="T3" fmla="*/ 22 h 22"/>
                <a:gd name="T4" fmla="*/ 56 w 66"/>
                <a:gd name="T5" fmla="*/ 0 h 22"/>
                <a:gd name="T6" fmla="*/ 8 w 66"/>
                <a:gd name="T7" fmla="*/ 0 h 22"/>
                <a:gd name="T8" fmla="*/ 0 w 66"/>
                <a:gd name="T9" fmla="*/ 2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2">
                  <a:moveTo>
                    <a:pt x="0" y="22"/>
                  </a:moveTo>
                  <a:lnTo>
                    <a:pt x="66" y="22"/>
                  </a:lnTo>
                  <a:lnTo>
                    <a:pt x="56" y="0"/>
                  </a:lnTo>
                  <a:lnTo>
                    <a:pt x="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51" name="Freeform 261">
              <a:extLst>
                <a:ext uri="{FF2B5EF4-FFF2-40B4-BE49-F238E27FC236}">
                  <a16:creationId xmlns:a16="http://schemas.microsoft.com/office/drawing/2014/main" id="{F9E96709-3816-4E0F-178E-2D726D87E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771" y="5643116"/>
              <a:ext cx="313501" cy="46382"/>
            </a:xfrm>
            <a:custGeom>
              <a:avLst/>
              <a:gdLst>
                <a:gd name="T0" fmla="*/ 156 w 380"/>
                <a:gd name="T1" fmla="*/ 24 h 56"/>
                <a:gd name="T2" fmla="*/ 228 w 380"/>
                <a:gd name="T3" fmla="*/ 24 h 56"/>
                <a:gd name="T4" fmla="*/ 242 w 380"/>
                <a:gd name="T5" fmla="*/ 56 h 56"/>
                <a:gd name="T6" fmla="*/ 380 w 380"/>
                <a:gd name="T7" fmla="*/ 56 h 56"/>
                <a:gd name="T8" fmla="*/ 332 w 380"/>
                <a:gd name="T9" fmla="*/ 0 h 56"/>
                <a:gd name="T10" fmla="*/ 48 w 380"/>
                <a:gd name="T11" fmla="*/ 0 h 56"/>
                <a:gd name="T12" fmla="*/ 0 w 380"/>
                <a:gd name="T13" fmla="*/ 56 h 56"/>
                <a:gd name="T14" fmla="*/ 142 w 380"/>
                <a:gd name="T15" fmla="*/ 56 h 56"/>
                <a:gd name="T16" fmla="*/ 156 w 380"/>
                <a:gd name="T17" fmla="*/ 24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0" h="56">
                  <a:moveTo>
                    <a:pt x="156" y="24"/>
                  </a:moveTo>
                  <a:lnTo>
                    <a:pt x="228" y="24"/>
                  </a:lnTo>
                  <a:lnTo>
                    <a:pt x="242" y="56"/>
                  </a:lnTo>
                  <a:lnTo>
                    <a:pt x="380" y="56"/>
                  </a:lnTo>
                  <a:lnTo>
                    <a:pt x="332" y="0"/>
                  </a:lnTo>
                  <a:lnTo>
                    <a:pt x="48" y="0"/>
                  </a:lnTo>
                  <a:lnTo>
                    <a:pt x="0" y="56"/>
                  </a:lnTo>
                  <a:lnTo>
                    <a:pt x="142" y="56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1100" spc="-50">
                <a:ln>
                  <a:solidFill>
                    <a:srgbClr val="FF3300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B6C342AA-95A9-39ED-EB73-C99DED7DF3C7}"/>
              </a:ext>
            </a:extLst>
          </p:cNvPr>
          <p:cNvSpPr/>
          <p:nvPr/>
        </p:nvSpPr>
        <p:spPr>
          <a:xfrm>
            <a:off x="4917316" y="3644724"/>
            <a:ext cx="701403" cy="3231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user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192.168.0.10</a:t>
            </a:r>
          </a:p>
          <a:p>
            <a:pPr indent="-146991" defTabSz="7429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kern="0" spc="-41" dirty="0" err="1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Xxx</a:t>
            </a:r>
            <a:r>
              <a:rPr lang="en-US" altLang="ko-KR" sz="700" kern="0" spc="-41" dirty="0">
                <a:ln>
                  <a:solidFill>
                    <a:srgbClr val="74BBE2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server</a:t>
            </a:r>
          </a:p>
        </p:txBody>
      </p:sp>
      <p:graphicFrame>
        <p:nvGraphicFramePr>
          <p:cNvPr id="356" name="표 356">
            <a:extLst>
              <a:ext uri="{FF2B5EF4-FFF2-40B4-BE49-F238E27FC236}">
                <a16:creationId xmlns:a16="http://schemas.microsoft.com/office/drawing/2014/main" id="{C86F148E-D287-0D11-8D6A-C5F0A616E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16747"/>
              </p:ext>
            </p:extLst>
          </p:nvPr>
        </p:nvGraphicFramePr>
        <p:xfrm>
          <a:off x="3464170" y="3355055"/>
          <a:ext cx="60417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890">
                  <a:extLst>
                    <a:ext uri="{9D8B030D-6E8A-4147-A177-3AD203B41FA5}">
                      <a16:colId xmlns:a16="http://schemas.microsoft.com/office/drawing/2014/main" val="2750651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7278460"/>
                    </a:ext>
                  </a:extLst>
                </a:gridCol>
              </a:tblGrid>
              <a:tr h="125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방책 분석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16114"/>
                  </a:ext>
                </a:extLst>
              </a:tr>
              <a:tr h="125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0" kern="1200" spc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노드이름</a:t>
                      </a:r>
                      <a:endParaRPr lang="ko-KR" altLang="en-US" sz="3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52824"/>
                  </a:ext>
                </a:extLst>
              </a:tr>
              <a:tr h="12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공격 </a:t>
                      </a:r>
                      <a:r>
                        <a:rPr lang="en-US" altLang="ko-KR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Tactics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020431"/>
                  </a:ext>
                </a:extLst>
              </a:tr>
              <a:tr h="182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공격 </a:t>
                      </a:r>
                      <a:r>
                        <a:rPr lang="en-US" altLang="ko-KR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Technique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676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753190"/>
                  </a:ext>
                </a:extLst>
              </a:tr>
              <a:tr h="182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관련 취약점 및 서비스</a:t>
                      </a:r>
                      <a:endParaRPr lang="en-US" altLang="ko-KR" sz="300" b="0" kern="1200" spc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676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31348"/>
                  </a:ext>
                </a:extLst>
              </a:tr>
              <a:tr h="182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방어방책</a:t>
                      </a: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정보</a:t>
                      </a:r>
                      <a:endParaRPr lang="en-US" altLang="ko-KR" sz="300" b="0" kern="1200" spc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676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364959"/>
                  </a:ext>
                </a:extLst>
              </a:tr>
            </a:tbl>
          </a:graphicData>
        </a:graphic>
      </p:graphicFrame>
      <p:graphicFrame>
        <p:nvGraphicFramePr>
          <p:cNvPr id="5" name="표 356">
            <a:extLst>
              <a:ext uri="{FF2B5EF4-FFF2-40B4-BE49-F238E27FC236}">
                <a16:creationId xmlns:a16="http://schemas.microsoft.com/office/drawing/2014/main" id="{5579050A-B673-BE72-503D-05C4C8E03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16747"/>
              </p:ext>
            </p:extLst>
          </p:nvPr>
        </p:nvGraphicFramePr>
        <p:xfrm>
          <a:off x="4364169" y="3853623"/>
          <a:ext cx="60417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890">
                  <a:extLst>
                    <a:ext uri="{9D8B030D-6E8A-4147-A177-3AD203B41FA5}">
                      <a16:colId xmlns:a16="http://schemas.microsoft.com/office/drawing/2014/main" val="2750651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47278460"/>
                    </a:ext>
                  </a:extLst>
                </a:gridCol>
              </a:tblGrid>
              <a:tr h="1255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방책 분석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16114"/>
                  </a:ext>
                </a:extLst>
              </a:tr>
              <a:tr h="125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0" kern="1200" spc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노드이름</a:t>
                      </a:r>
                      <a:endParaRPr lang="ko-KR" altLang="en-US" sz="3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52824"/>
                  </a:ext>
                </a:extLst>
              </a:tr>
              <a:tr h="12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공격 </a:t>
                      </a:r>
                      <a:r>
                        <a:rPr lang="en-US" altLang="ko-KR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Tactics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020431"/>
                  </a:ext>
                </a:extLst>
              </a:tr>
              <a:tr h="182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공격 </a:t>
                      </a:r>
                      <a:r>
                        <a:rPr lang="en-US" altLang="ko-KR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Technique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676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753190"/>
                  </a:ext>
                </a:extLst>
              </a:tr>
              <a:tr h="182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관련 취약점 및 서비스</a:t>
                      </a:r>
                      <a:endParaRPr lang="en-US" altLang="ko-KR" sz="300" b="0" kern="1200" spc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676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31348"/>
                  </a:ext>
                </a:extLst>
              </a:tr>
              <a:tr h="182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" b="0" kern="1200" spc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방어방책</a:t>
                      </a:r>
                      <a:r>
                        <a:rPr lang="ko-KR" altLang="en-US" sz="300" b="0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정보</a:t>
                      </a:r>
                      <a:endParaRPr lang="en-US" altLang="ko-KR" sz="300" b="0" kern="1200" spc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676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36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488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b7Itmd1aqznr4+iyVo+u7urz2wKsUxYk2d/yp6tiDrs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b7Itmd1aqznr4+iyVo+u7urz2wKsUxYk2d/yp6tiDrs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b7Itmd1aqznr4+iyVo+u7urz2wKsUxYk2d/yp6tiDrs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Gi3HK6QBp+fba3ORz++Vbd6UdE/Hi5QjnQ+8PULHlkQ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iY4/Wz78GqeNhJ6C5moUhQEYNabrLfAUI1T4a+yS4c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Gi3HK6QBp+fba3ORz++Vbd6UdE/Hi5QjnQ+8PULHlkQ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b7Itmd1aqznr4+iyVo+u7urz2wKsUxYk2d/yp6tiDrs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riY4/Wz78GqeNhJ6C5moUhQEYNabrLfAUI1T4a+yS4c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b7Itmd1aqznr4+iyVo+u7urz2wKsUxYk2d/yp6tiDrs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6603</TotalTime>
  <Words>2084</Words>
  <Application>Microsoft Office PowerPoint</Application>
  <PresentationFormat>A4 용지(210x297mm)</PresentationFormat>
  <Paragraphs>770</Paragraphs>
  <Slides>21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40" baseType="lpstr">
      <vt:lpstr>Adobe Garamond Pro Bold</vt:lpstr>
      <vt:lpstr>Arial Unicode MS</vt:lpstr>
      <vt:lpstr>Futura Md BT</vt:lpstr>
      <vt:lpstr>KoPub돋움체 Bold</vt:lpstr>
      <vt:lpstr>KoPub돋움체 Medium</vt:lpstr>
      <vt:lpstr>KoPub돋움체_Pro Bold</vt:lpstr>
      <vt:lpstr>KoPub돋움체_Pro Light</vt:lpstr>
      <vt:lpstr>KoPub돋움체_Pro Medium</vt:lpstr>
      <vt:lpstr>Rix고딕 B</vt:lpstr>
      <vt:lpstr>Rix모던고딕 B</vt:lpstr>
      <vt:lpstr>Txt_IV50</vt:lpstr>
      <vt:lpstr>맑은 고딕</vt:lpstr>
      <vt:lpstr>바탕체</vt:lpstr>
      <vt:lpstr>산돌고딕 L</vt:lpstr>
      <vt:lpstr>Arial</vt:lpstr>
      <vt:lpstr>Calibri</vt:lpstr>
      <vt:lpstr>Calibri Light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goido6428@naver.com</dc:creator>
  <cp:lastModifiedBy>KimDH</cp:lastModifiedBy>
  <cp:revision>16</cp:revision>
  <dcterms:created xsi:type="dcterms:W3CDTF">2022-11-07T07:06:40Z</dcterms:created>
  <dcterms:modified xsi:type="dcterms:W3CDTF">2023-03-13T04:03:11Z</dcterms:modified>
</cp:coreProperties>
</file>